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67" r:id="rId5"/>
    <p:sldId id="268" r:id="rId6"/>
    <p:sldId id="270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4" r:id="rId18"/>
    <p:sldId id="283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660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0,'17'0,"14"0,14 0,17 0,15 0,11 0,11 0,16 0,3 0,0 0,-12 0,-11 0,-14 0,-3 0,-11 0,-13 0,-11 0,-13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9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0,'1260'0,"-1201"4,-35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6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0,'1054'0,"-1041"0,0 0,0 1,0 1,0-1,0 2,-1 0,1 1,15 6,0 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8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53,'0'-1,"0"-1,1 1,-1-1,1 1,-1-1,1 1,0-1,0 1,0-1,-1 1,1 0,0 0,1-1,-1 1,0 0,0 0,0 0,1 0,-1 0,0 1,1-1,-1 0,1 1,-1-1,3 0,42-10,41 2,172 7,-148 4,504-1,-592-1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0,'61'0,"405"15,-44 20,-255-11,-105-13,1-2,73 0,-115-10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2,'146'-2,"162"5,-174 8,77 3,304-13,-289-2,-187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6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0 135,'3'0,"0"-1,0 1,0-1,0 0,0 0,0 0,-1-1,1 1,0-1,2-2,16-6,2 2,0 2,1 1,-1 1,43-2,100 7,-86 1,410-1,-459-3,-1-1,1-2,41-11,-40 8,0 1,63-4,-84 10,0 0,-1-1,1 0,-1 0,1-1,-1 0,14-7,-3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8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51,'264'-15,"-106"4,-18 3,275-8,-172 17,-218-1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27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28,'3'-2,"0"0,0-1,0 1,0 1,1-1,-1 0,1 1,-1 0,1-1,0 2,6-2,47-2,-40 3,642-2,-333 6,493-3,-795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9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1,'963'0,"-937"0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50,'0'-2,"1"1,-1-1,0 1,0-1,0 0,1 1,-1-1,1 1,-1-1,1 1,0-1,0 1,-1 0,1-1,0 1,0 0,0-1,1 1,-1 0,0 0,0 0,1 0,-1 0,0 0,1 1,-1-1,1 0,1 0,5-1,0 0,1 0,-1 1,13-1,-11 2,465-3,-242 27,-148-11,115 0,-152-10,0 2,-1 2,60 16,55 9,-125-28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10,'1772'0,"-1718"-4,-33-2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8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40,'166'1,"174"-2,-186-12,30 1,-164 12,52 0,74-9,-107 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0,'1'2,"0"0,-1 0,1 0,0-1,0 1,-1 0,1-1,1 1,-1 0,0-1,0 1,1-1,-1 0,0 1,1-1,0 0,-1 0,1 0,0 0,-1 0,1 0,0-1,0 1,0-1,2 1,51 12,22-7,128-6,-95-2,-11 0,-18 0,0 3,144 20,-160-9,99 7,-130-18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0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72,'13'0,"8"0,9 0,25 0,20 0,14 0,18-9,-2-2,-1 0,-1 2,-6 3,-15 2,-13 2,-14 1,-12-3,-9-2,-7 1,-7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1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1,'583'29,"-392"-15,109-7,-278-7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1,'949'0,"-928"0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4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1,'5'0,"4"0,15 4,19 2,25 0,25-2,14-1,5-1,2-1,-3 0,-15-1,-16 0,-17-1,-16 1,-10 0,-13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0,'17'0,"14"0,14 0,17 0,15 0,11 0,11 0,16 0,3 0,0 0,-12 0,-11 0,-14 0,-3 0,-11 0,-13 0,-11 0,-13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9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0,'1260'0,"-1201"4,-35 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6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0,'1054'0,"-1041"0,0 0,0 1,0 1,0-1,0 2,-1 0,1 1,15 6,0 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8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53,'0'-1,"0"-1,1 1,-1-1,1 1,-1-1,1 1,0-1,0 1,0-1,-1 1,1 0,0 0,1-1,-1 1,0 0,0 0,0 0,1 0,-1 0,0 1,1-1,-1 0,1 1,-1-1,3 0,42-10,41 2,172 7,-148 4,504-1,-592-1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0,'61'0,"405"15,-44 20,-255-11,-105-13,1-2,73 0,-115-10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2,'146'-2,"162"5,-174 8,77 3,304-13,-289-2,-187 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6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0 135,'3'0,"0"-1,0 1,0-1,0 0,0 0,0 0,-1-1,1 1,0-1,2-2,16-6,2 2,0 2,1 1,-1 1,43-2,100 7,-86 1,410-1,-459-3,-1-1,1-2,41-11,-40 8,0 1,63-4,-84 10,0 0,-1-1,1 0,-1 0,1-1,-1 0,14-7,-3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8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51,'264'-15,"-106"4,-18 3,275-8,-172 17,-218-1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9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1,'963'0,"-937"0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50,'0'-2,"1"1,-1-1,0 1,0-1,0 0,1 1,-1-1,1 1,-1-1,1 1,0-1,0 1,-1 0,1-1,0 1,0 0,0-1,1 1,-1 0,0 0,0 0,1 0,-1 0,0 0,1 1,-1-1,1 0,1 0,5-1,0 0,1 0,-1 1,13-1,-11 2,465-3,-242 27,-148-11,115 0,-152-10,0 2,-1 2,60 16,55 9,-125-28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10,'1772'0,"-1718"-4,-33-2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8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40,'166'1,"174"-2,-186-12,30 1,-164 12,52 0,74-9,-107 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0,'1'2,"0"0,-1 0,1 0,0-1,0 1,-1 0,1-1,1 1,-1 0,0-1,0 1,1-1,-1 0,0 1,1-1,0 0,-1 0,1 0,0 0,-1 0,1 0,0-1,0 1,0-1,2 1,51 12,22-7,128-6,-95-2,-11 0,-18 0,0 3,144 20,-160-9,99 7,-130-18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0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72,'13'0,"8"0,9 0,25 0,20 0,14 0,18-9,-2-2,-1 0,-1 2,-6 3,-15 2,-13 2,-14 1,-12-3,-9-2,-7 1,-7 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1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1,'583'29,"-392"-15,109-7,-278-7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1,'949'0,"-928"0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4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1,'5'0,"4"0,15 4,19 2,25 0,25-2,14-1,5-1,2-1,-3 0,-15-1,-16 0,-17-1,-16 1,-10 0,-13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27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28,'3'-2,"0"0,0-1,0 1,0 1,1-1,-1 0,1 1,-1 0,1-1,0 2,6-2,47-2,-40 3,642-2,-333 6,493-3,-795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3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1 103,'4'-5,"10"-5,28-1,33 1,20 3,14 2,24-7,23 0,5 1,2 2,-24 3,-30 3,-26 2,-22 0,-18 1,-16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5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1,'175'-1,"772"22,-909-17,-1 1,0 1,69 23,-82-24,1 0,0-2,0-1,0 0,0-2,27-4,16 2,-42 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9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27,'5'-3,"0"1,0-1,-1 1,2-1,-1 1,0 1,0-1,0 1,1 0,-1 0,1 1,-1-1,1 1,5 1,2-2,548-3,-308 6,652-2,-877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0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35,'17'-4,"22"-2,39 1,35 1,25 1,22 1,13 1,4 0,0 1,-17 0,-26 1,-33-1,-29 0,-23 0,-6 0,-7 0,-5-4,-8-1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1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0,'8'0,"16"0,8 0,20 0,17 0,19 0,11 0,6 0,2 0,-5 0,-15 0,-18 0,-17 0,-13 0,-13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2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27,'4'0,"6"-5,9 0,15-1,5 2,1 1,-3 1,-3 1,5 1,1 0,-3 0,-3 0,-7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4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0,'17'0,"14"0,19 0,26 0,29 0,15 0,12 0,0 0,-5 0,-16 0,-10 0,-17 0,-7 0,-12 0,-12 0,-16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8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0 102,'36'-7,"-6"-1,154-8,-27 3,662-41,0 51,-757 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0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1,'1864'0,"-1766"0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1.4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13 107,'0'0,"-1"0,1 0,0 0,-1 0,1 0,-1 0,1 0,-1 0,1 0,-1 0,1 0,0-1,-1 1,1 0,-1 0,1 0,-1 0,1-1,0 1,-1 0,1 0,0-1,-1 1,1 0,0-1,-1 1,1 0,0-1,0 1,0-1,-1 1,1 0,0-1,0 1,0-1,0 1,0-1,-1 1,1-1,0 1,0 0,0-1,0 1,1-1,-1 1,0-1,0 0,1-1,-1 1,1-1,0 0,0 0,0 1,0-1,0 1,0-1,0 1,1-1,-1 1,3-2,3-2,0 0,1 1,0 0,0 0,0 1,1 0,14-3,67-8,-78 13,366-21,9 25,-92 1,-269-4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3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26,'174'-10,"-42"1,677 2,-508 9,-270-2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34,'0'0,"-1"0,1 0,0 0,0 0,0-1,0 1,-1 0,1 0,0 0,0-1,0 1,0 0,0 0,0-1,0 1,-1 0,1 0,0-1,0 1,0 0,0 0,0-1,0 1,0 0,0 0,1-1,-1 1,0 0,0 0,0-1,0 1,0 0,0 0,0 0,0-1,1 1,-1 0,0 0,0 0,0-1,1 1,-1 0,0 0,0 0,0 0,1 0,-1-1,0 1,0 0,1 0,-1 0,0 0,0 0,1 0,-1 0,0 0,21-4,-20 4,97-9,152 5,-138 6,81 0,197-4,-353-2,-5-1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7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0,'1290'0,"-1265"0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8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2,'269'-2,"304"5,-366 9,63 1,-243-14,-3 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0,'17'0,"14"0,14 0,17 0,15 0,11 0,11 0,16 0,3 0,0 0,-12 0,-11 0,-14 0,-3 0,-11 0,-13 0,-11 0,-13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9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0,'1260'0,"-1201"4,-35 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6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0,'1054'0,"-1041"0,0 0,0 1,0 1,0-1,0 2,-1 0,1 1,15 6,0 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8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53,'0'-1,"0"-1,1 1,-1-1,1 1,-1-1,1 1,0-1,0 1,0-1,-1 1,1 0,0 0,1-1,-1 1,0 0,0 0,0 0,1 0,-1 0,0 1,1-1,-1 0,1 1,-1-1,3 0,42-10,41 2,172 7,-148 4,504-1,-592-1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0,'61'0,"405"15,-44 20,-255-11,-105-13,1-2,73 0,-115-10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2,'146'-2,"162"5,-174 8,77 3,304-13,-289-2,-187 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6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0 135,'3'0,"0"-1,0 1,0-1,0 0,0 0,0 0,-1-1,1 1,0-1,2-2,16-6,2 2,0 2,1 1,-1 1,43-2,100 7,-86 1,410-1,-459-3,-1-1,1-2,41-11,-40 8,0 1,63-4,-84 10,0 0,-1-1,1 0,-1 0,1-1,-1 0,14-7,-3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8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51,'264'-15,"-106"4,-18 3,275-8,-172 17,-218-1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9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1,'963'0,"-937"0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50,'0'-2,"1"1,-1-1,0 1,0-1,0 0,1 1,-1-1,1 1,-1-1,1 1,0-1,0 1,-1 0,1-1,0 1,0 0,0-1,1 1,-1 0,0 0,0 0,1 0,-1 0,0 0,1 1,-1-1,1 0,1 0,5-1,0 0,1 0,-1 1,13-1,-11 2,465-3,-242 27,-148-11,115 0,-152-10,0 2,-1 2,60 16,55 9,-125-28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10,'1772'0,"-1718"-4,-33-2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8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40,'166'1,"174"-2,-186-12,30 1,-164 12,52 0,74-9,-107 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0,'1'2,"0"0,-1 0,1 0,0-1,0 1,-1 0,1-1,1 1,-1 0,0-1,0 1,1-1,-1 0,0 1,1-1,0 0,-1 0,1 0,0 0,-1 0,1 0,0-1,0 1,0-1,2 1,51 12,22-7,128-6,-95-2,-11 0,-18 0,0 3,144 20,-160-9,99 7,-130-18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0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72,'13'0,"8"0,9 0,25 0,20 0,14 0,18-9,-2-2,-1 0,-1 2,-6 3,-15 2,-13 2,-14 1,-12-3,-9-2,-7 1,-7 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1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1,'583'29,"-392"-15,109-7,-278-7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1,'949'0,"-928"0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4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1,'5'0,"4"0,15 4,19 2,25 0,25-2,14-1,5-1,2-1,-3 0,-15-1,-16 0,-17-1,-16 1,-10 0,-13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3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1 103,'4'-5,"10"-5,28-1,33 1,20 3,14 2,24-7,23 0,5 1,2 2,-24 3,-30 3,-26 2,-22 0,-18 1,-16 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5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1,'175'-1,"772"22,-909-17,-1 1,0 1,69 23,-82-24,1 0,0-2,0-1,0 0,0-2,27-4,16 2,-42 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9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27,'5'-3,"0"1,0-1,-1 1,2-1,-1 1,0 1,0-1,0 1,1 0,-1 0,1 1,-1-1,1 1,5 1,2-2,548-3,-308 6,652-2,-877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0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35,'17'-4,"22"-2,39 1,35 1,25 1,22 1,13 1,4 0,0 1,-17 0,-26 1,-33-1,-29 0,-23 0,-6 0,-7 0,-5-4,-8-1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1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0,'8'0,"16"0,8 0,20 0,17 0,19 0,11 0,6 0,2 0,-5 0,-15 0,-18 0,-17 0,-13 0,-13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2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27,'4'0,"6"-5,9 0,15-1,5 2,1 1,-3 1,-3 1,5 1,1 0,-3 0,-3 0,-7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4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0,'17'0,"14"0,19 0,26 0,29 0,15 0,12 0,0 0,-5 0,-16 0,-10 0,-17 0,-7 0,-12 0,-12 0,-16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8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0 102,'36'-7,"-6"-1,154-8,-27 3,662-41,0 51,-757 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0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1,'1864'0,"-1766"0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1.4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13 107,'0'0,"-1"0,1 0,0 0,-1 0,1 0,-1 0,1 0,-1 0,1 0,-1 0,1 0,0-1,-1 1,1 0,-1 0,1 0,-1 0,1-1,0 1,-1 0,1 0,0-1,-1 1,1 0,0-1,-1 1,1 0,0-1,0 1,0-1,-1 1,1 0,0-1,0 1,0-1,0 1,0-1,-1 1,1-1,0 1,0 0,0-1,0 1,1-1,-1 1,0-1,0 0,1-1,-1 1,1-1,0 0,0 0,0 1,0-1,0 1,0-1,0 1,1-1,-1 1,3-2,3-2,0 0,1 1,0 0,0 0,0 1,1 0,14-3,67-8,-78 13,366-21,9 25,-92 1,-269-4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3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26,'174'-10,"-42"1,677 2,-508 9,-270-2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34,'0'0,"-1"0,1 0,0 0,0 0,0-1,0 1,-1 0,1 0,0 0,0-1,0 1,0 0,0 0,0-1,0 1,-1 0,1 0,0-1,0 1,0 0,0 0,0-1,0 1,0 0,0 0,1-1,-1 1,0 0,0 0,0-1,0 1,0 0,0 0,0 0,0-1,1 1,-1 0,0 0,0 0,0-1,1 1,-1 0,0 0,0 0,0 0,1 0,-1-1,0 1,0 0,1 0,-1 0,0 0,0 0,1 0,-1 0,0 0,21-4,-20 4,97-9,152 5,-138 6,81 0,197-4,-353-2,-5-1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7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0,'1290'0,"-1265"0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8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2,'269'-2,"304"5,-366 9,63 1,-243-14,-3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6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79,'2'-3,"1"1,-1 0,0 0,1 0,-1 1,1-1,0 1,-1-1,1 1,0 0,0 0,0 0,5-1,-1 0,30-10,1 2,0 1,1 2,44-2,160 2,-197 7,1021 3,-1042-3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7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35,'917'0,"-907"0,1 0,-1-1,1 0,-1-1,0 0,0-1,0 0,0 0,11-6,-2-1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22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1 201,'0'-6,"0"-1,0 1,1-1,0 1,0 0,0-1,1 1,0 0,4-10,-4 12,1 1,-1-1,1 1,0 0,0 0,0 1,1-1,-1 1,0-1,1 1,0 0,0 0,-1 1,1-1,0 1,6-2,41-8,1 1,1 3,92 0,19-3,-70 0,282-20,-74 32,-259-2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44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0,'17'0,"14"0,14 0,17 0,15 0,11 0,11 0,16 0,3 0,0 0,-12 0,-11 0,-14 0,-3 0,-11 0,-13 0,-11 0,-13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9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0,'1260'0,"-1201"4,-35 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6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0,'1054'0,"-1041"0,0 0,0 1,0 1,0-1,0 2,-1 0,1 1,15 6,0 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8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53,'0'-1,"0"-1,1 1,-1-1,1 1,-1-1,1 1,0-1,0 1,0-1,-1 1,1 0,0 0,1-1,-1 1,0 0,0 0,0 0,1 0,-1 0,0 1,1-1,-1 0,1 1,-1-1,3 0,42-10,41 2,172 7,-148 4,504-1,-592-1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0,'61'0,"405"15,-44 20,-255-11,-105-13,1-2,73 0,-115-10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2,'146'-2,"162"5,-174 8,77 3,304-13,-289-2,-187 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6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0 135,'3'0,"0"-1,0 1,0-1,0 0,0 0,0 0,-1-1,1 1,0-1,2-2,16-6,2 2,0 2,1 1,-1 1,43-2,100 7,-86 1,410-1,-459-3,-1-1,1-2,41-11,-40 8,0 1,63-4,-84 10,0 0,-1-1,1 0,-1 0,1-1,-1 0,14-7,-3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8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51,'264'-15,"-106"4,-18 3,275-8,-172 17,-218-1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9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1,'963'0,"-937"0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50,'0'-2,"1"1,-1-1,0 1,0-1,0 0,1 1,-1-1,1 1,-1-1,1 1,0-1,0 1,-1 0,1-1,0 1,0 0,0-1,1 1,-1 0,0 0,0 0,1 0,-1 0,0 0,1 1,-1-1,1 0,1 0,5-1,0 0,1 0,-1 1,13-1,-11 2,465-3,-242 27,-148-11,115 0,-152-10,0 2,-1 2,60 16,55 9,-125-28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10,'1772'0,"-1718"-4,-33-2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8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40,'166'1,"174"-2,-186-12,30 1,-164 12,52 0,74-9,-107 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0,'1'2,"0"0,-1 0,1 0,0-1,0 1,-1 0,1-1,1 1,-1 0,0-1,0 1,1-1,-1 0,0 1,1-1,0 0,-1 0,1 0,0 0,-1 0,1 0,0-1,0 1,0-1,2 1,51 12,22-7,128-6,-95-2,-11 0,-18 0,0 3,144 20,-160-9,99 7,-130-18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0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72,'13'0,"8"0,9 0,25 0,20 0,14 0,18-9,-2-2,-1 0,-1 2,-6 3,-15 2,-13 2,-14 1,-12-3,-9-2,-7 1,-7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1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1,'583'29,"-392"-15,109-7,-278-7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1,'949'0,"-928"0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4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1,'5'0,"4"0,15 4,19 2,25 0,25-2,14-1,5-1,2-1,-3 0,-15-1,-16 0,-17-1,-16 1,-10 0,-13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3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1 103,'4'-5,"10"-5,28-1,33 1,20 3,14 2,24-7,23 0,5 1,2 2,-24 3,-30 3,-26 2,-22 0,-18 1,-16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5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1,'175'-1,"772"22,-909-17,-1 1,0 1,69 23,-82-24,1 0,0-2,0-1,0 0,0-2,27-4,16 2,-42 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9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27,'5'-3,"0"1,0-1,-1 1,2-1,-1 1,0 1,0-1,0 1,1 0,-1 0,1 1,-1-1,1 1,5 1,2-2,548-3,-308 6,652-2,-877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0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35,'17'-4,"22"-2,39 1,35 1,25 1,22 1,13 1,4 0,0 1,-17 0,-26 1,-33-1,-29 0,-23 0,-6 0,-7 0,-5-4,-8-1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1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0,'8'0,"16"0,8 0,20 0,17 0,19 0,11 0,6 0,2 0,-5 0,-15 0,-18 0,-17 0,-13 0,-13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2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27,'4'0,"6"-5,9 0,15-1,5 2,1 1,-3 1,-3 1,5 1,1 0,-3 0,-3 0,-7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4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0,'17'0,"14"0,19 0,26 0,29 0,15 0,12 0,0 0,-5 0,-16 0,-10 0,-17 0,-7 0,-12 0,-12 0,-16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8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0 102,'36'-7,"-6"-1,154-8,-27 3,662-41,0 51,-757 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0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1,'1864'0,"-1766"0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1.4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13 107,'0'0,"-1"0,1 0,0 0,-1 0,1 0,-1 0,1 0,-1 0,1 0,-1 0,1 0,0-1,-1 1,1 0,-1 0,1 0,-1 0,1-1,0 1,-1 0,1 0,0-1,-1 1,1 0,0-1,-1 1,1 0,0-1,0 1,0-1,-1 1,1 0,0-1,0 1,0-1,0 1,0-1,-1 1,1-1,0 1,0 0,0-1,0 1,1-1,-1 1,0-1,0 0,1-1,-1 1,1-1,0 0,0 0,0 1,0-1,0 1,0-1,0 1,1-1,-1 1,3-2,3-2,0 0,1 1,0 0,0 0,0 1,1 0,14-3,67-8,-78 13,366-21,9 25,-92 1,-269-4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3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26,'174'-10,"-42"1,677 2,-508 9,-270-2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34,'0'0,"-1"0,1 0,0 0,0 0,0-1,0 1,-1 0,1 0,0 0,0-1,0 1,0 0,0 0,0-1,0 1,-1 0,1 0,0-1,0 1,0 0,0 0,0-1,0 1,0 0,0 0,1-1,-1 1,0 0,0 0,0-1,0 1,0 0,0 0,0 0,0-1,1 1,-1 0,0 0,0 0,0-1,1 1,-1 0,0 0,0 0,0 0,1 0,-1-1,0 1,0 0,1 0,-1 0,0 0,0 0,1 0,-1 0,0 0,21-4,-20 4,97-9,152 5,-138 6,81 0,197-4,-353-2,-5-1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7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0,'1290'0,"-1265"0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8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2,'269'-2,"304"5,-366 9,63 1,-243-14,-3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6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79,'2'-3,"1"1,-1 0,0 0,1 0,-1 1,1-1,0 1,-1-1,1 1,0 0,0 0,0 0,5-1,-1 0,30-10,1 2,0 1,1 2,44-2,160 2,-197 7,1021 3,-1042-3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7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35,'917'0,"-907"0,1 0,-1-1,1 0,-1-1,0 0,0-1,0 0,0 0,11-6,-2-1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22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1 201,'0'-6,"0"-1,0 1,1-1,0 1,0 0,0-1,1 1,0 0,4-10,-4 12,1 1,-1-1,1 1,0 0,0 0,0 1,1-1,-1 1,0-1,1 1,0 0,0 0,-1 1,1-1,0 1,6-2,41-8,1 1,1 3,92 0,19-3,-70 0,282-20,-74 32,-259-2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44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39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59,'4'-4,"1"0,0 0,0 1,0-1,1 1,-1 0,1 1,-1-1,1 1,0 0,9-1,7-1,-1 2,23 0,-20 1,771-5,-483 9,-214-2,104-3,-173-1,-9-3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3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42,'458'-10,"855"-8,-856 20,-238-12,-169 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4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0 178,'0'-2,"0"0,1 1,-1-1,1 0,-1 1,1-1,0 0,-1 1,1-1,0 1,0-1,0 1,0 0,0-1,1 1,-1 0,0 0,0 0,1-1,-1 1,1 1,-1-1,4-1,41-14,19 5,0 2,0 4,86 3,-85 1,69 1,35-1,207-26,-209-4,49-7,-191 36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7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1 231,'0'-9,"17"-2,23-12,37-7,41 2,29 6,16-2,-4-2,5 5,-3 5,-13 5,-15 5,-12 3,-11 3,-6 0,-17 1,-15 1,-19-2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27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28,'3'-2,"0"0,0-1,0 1,0 1,1-1,-1 0,1 1,-1 0,1-1,0 2,6-2,47-2,-40 3,642-2,-333 6,493-3,-795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7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0,'17'0,"14"0,14 0,17 0,15 0,11 0,11 0,16 0,3 0,0 0,-12 0,-11 0,-14 0,-3 0,-11 0,-13 0,-11 0,-13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6:19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0,'1260'0,"-1201"4,-35 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6.31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0,'1054'0,"-1041"0,0 0,0 1,0 1,0-1,0 2,-1 0,1 1,15 6,0 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48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53,'0'-1,"0"-1,1 1,-1-1,1 1,-1-1,1 1,0-1,0 1,0-1,-1 1,1 0,0 0,1-1,-1 1,0 0,0 0,0 0,1 0,-1 0,0 1,1-1,-1 0,1 1,-1-1,3 0,42-10,41 2,172 7,-148 4,504-1,-592-1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0.5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0,'61'0,"405"15,-44 20,-255-11,-105-13,1-2,73 0,-115-10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2.2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2,'146'-2,"162"5,-174 8,77 3,304-13,-289-2,-187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6.2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0 135,'3'0,"0"-1,0 1,0-1,0 0,0 0,0 0,-1-1,1 1,0-1,2-2,16-6,2 2,0 2,1 1,-1 1,43-2,100 7,-86 1,410-1,-459-3,-1-1,1-2,41-11,-40 8,0 1,63-4,-84 10,0 0,-1-1,1 0,-1 0,1-1,-1 0,14-7,-3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8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51,'264'-15,"-106"4,-18 3,275-8,-172 17,-218-1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3:59.6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1,'963'0,"-937"0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3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50,'0'-2,"1"1,-1-1,0 1,0-1,0 0,1 1,-1-1,1 1,-1-1,1 1,0-1,0 1,-1 0,1-1,0 1,0 0,0-1,1 1,-1 0,0 0,0 0,1 0,-1 0,0 0,1 1,-1-1,1 0,1 0,5-1,0 0,1 0,-1 1,13-1,-11 2,465-3,-242 27,-148-11,115 0,-152-10,0 2,-1 2,60 16,55 9,-125-28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6.8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10,'1772'0,"-1718"-4,-33-2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8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40,'166'1,"174"-2,-186-12,30 1,-164 12,52 0,74-9,-107 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09.6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0,'1'2,"0"0,-1 0,1 0,0-1,0 1,-1 0,1-1,1 1,-1 0,0-1,0 1,1-1,-1 0,0 1,1-1,0 0,-1 0,1 0,0 0,-1 0,1 0,0-1,0 1,0-1,2 1,51 12,22-7,128-6,-95-2,-11 0,-18 0,0 3,144 20,-160-9,99 7,-130-18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0.6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72,'13'0,"8"0,9 0,25 0,20 0,14 0,18-9,-2-2,-1 0,-1 2,-6 3,-15 2,-13 2,-14 1,-12-3,-9-2,-7 1,-7 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1.7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1,'583'29,"-392"-15,109-7,-278-7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2.8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1,'949'0,"-928"0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4:14.5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1,'5'0,"4"0,15 4,19 2,25 0,25-2,14-1,5-1,2-1,-3 0,-15-1,-16 0,-17-1,-16 1,-10 0,-13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3.9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1 103,'4'-5,"10"-5,28-1,33 1,20 3,14 2,24-7,23 0,5 1,2 2,-24 3,-30 3,-26 2,-22 0,-18 1,-16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5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1,'175'-1,"772"22,-909-17,-1 1,0 1,69 23,-82-24,1 0,0-2,0-1,0 0,0-2,27-4,16 2,-42 2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29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27,'5'-3,"0"1,0-1,-1 1,2-1,-1 1,0 1,0-1,0 1,1 0,-1 0,1 1,-1-1,1 1,5 1,2-2,548-3,-308 6,652-2,-877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0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35,'17'-4,"22"-2,39 1,35 1,25 1,22 1,13 1,4 0,0 1,-17 0,-26 1,-33-1,-29 0,-23 0,-6 0,-7 0,-5-4,-8-1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1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0,'8'0,"16"0,8 0,20 0,17 0,19 0,11 0,6 0,2 0,-5 0,-15 0,-18 0,-17 0,-13 0,-13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2.6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27,'4'0,"6"-5,9 0,15-1,5 2,1 1,-3 1,-3 1,5 1,1 0,-3 0,-3 0,-7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4.2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0,'17'0,"14"0,19 0,26 0,29 0,15 0,12 0,0 0,-5 0,-16 0,-10 0,-17 0,-7 0,-12 0,-12 0,-16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38.3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0 102,'36'-7,"-6"-1,154-8,-27 3,662-41,0 51,-757 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0.0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1,'1864'0,"-1766"0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1.4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13 107,'0'0,"-1"0,1 0,0 0,-1 0,1 0,-1 0,1 0,-1 0,1 0,-1 0,1 0,0-1,-1 1,1 0,-1 0,1 0,-1 0,1-1,0 1,-1 0,1 0,0-1,-1 1,1 0,0-1,-1 1,1 0,0-1,0 1,0-1,-1 1,1 0,0-1,0 1,0-1,0 1,0-1,-1 1,1-1,0 1,0 0,0-1,0 1,1-1,-1 1,0-1,0 0,1-1,-1 1,1-1,0 0,0 0,0 1,0-1,0 1,0-1,0 1,1-1,-1 1,3-2,3-2,0 0,1 1,0 0,0 0,0 1,1 0,14-3,67-8,-78 13,366-21,9 25,-92 1,-269-4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3.0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26,'174'-10,"-42"1,677 2,-508 9,-270-2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34,'0'0,"-1"0,1 0,0 0,0 0,0-1,0 1,-1 0,1 0,0 0,0-1,0 1,0 0,0 0,0-1,0 1,-1 0,1 0,0-1,0 1,0 0,0 0,0-1,0 1,0 0,0 0,1-1,-1 1,0 0,0 0,0-1,0 1,0 0,0 0,0 0,0-1,1 1,-1 0,0 0,0 0,0-1,1 1,-1 0,0 0,0 0,0 0,1 0,-1-1,0 1,0 0,1 0,-1 0,0 0,0 0,1 0,-1 0,0 0,21-4,-20 4,97-9,152 5,-138 6,81 0,197-4,-353-2,-5-1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7.2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0,'1290'0,"-1265"0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8.1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2,'269'-2,"304"5,-366 9,63 1,-243-14,-3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19:49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6.3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79,'2'-3,"1"1,-1 0,0 0,1 0,-1 1,1-1,0 1,-1-1,1 1,0 0,0 0,0 0,5-1,-1 0,30-10,1 2,0 1,1 2,44-2,160 2,-197 7,1021 3,-1042-3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17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35,'917'0,"-907"0,1 0,-1-1,1 0,-1-1,0 0,0-1,0 0,0 0,11-6,-2-1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22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1 201,'0'-6,"0"-1,0 1,1-1,0 1,0 0,0-1,1 1,0 0,4-10,-4 12,1 1,-1-1,1 1,0 0,0 0,0 1,1-1,-1 1,0-1,1 1,0 0,0 0,-1 1,1-1,0 1,6-2,41-8,1 1,1 3,92 0,19-3,-70 0,282-20,-74 32,-259-2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29:44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39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59,'4'-4,"1"0,0 0,0 1,0-1,1 1,-1 0,1 1,-1-1,1 1,0 0,9-1,7-1,-1 2,23 0,-20 1,771-5,-483 9,-214-2,104-3,-173-1,-9-3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3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42,'458'-10,"855"-8,-856 20,-238-12,-169 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4.9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0 178,'0'-2,"0"0,1 1,-1-1,1 0,-1 1,1-1,0 0,-1 1,1-1,0 1,0-1,0 1,0 0,0-1,1 1,-1 0,0 0,0 0,1-1,-1 1,1 1,-1-1,4-1,41-14,19 5,0 2,0 4,86 3,-85 1,69 1,35-1,207-26,-209-4,49-7,-191 36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47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1 231,'0'-9,"17"-2,23-12,37-7,41 2,29 6,16-2,-4-2,5 5,-3 5,-13 5,-15 5,-12 3,-11 3,-6 0,-17 1,-15 1,-19-2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2:58.2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7:05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55,'0'-2,"0"0,0 1,1-1,-1 1,0 0,1-1,0 1,-1-1,1 1,0 0,0-1,0 1,-1 0,1 0,1 0,-1 0,0-1,0 2,0-1,0 0,1 0,-1 0,0 0,1 1,2-2,41-9,47 3,165 5,-149 4,926 1,-1001-2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7:09.1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1,'0'3,"1"-1,-1 1,1-1,-1 1,1 0,0-1,0 0,0 1,0-1,0 1,0-1,1 0,-1 0,1 0,-1 0,1 0,0 0,0 0,0 0,0-1,0 1,1-1,-1 0,0 1,1-1,-1 0,1 0,4 1,9 2,0-1,1 0,27 1,-13-2,112 17,202 15,-274-30,79 16,-87-10,117 4,177-15,-330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5:37:13.8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0,'579'20,"-207"30,-256-35,0-4,159-6,-241-6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02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95,'7'-5,"-1"1,1 0,0 0,0 1,0-1,0 1,0 1,1 0,0 0,8-1,-2 0,41-9,2 3,59-2,121 5,-181 6,594 0,-249 2,-382-3,-1 0,1-1,32-9,-33 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4.1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3,'120'-1,"27"0,208 23,297 69,-275-57,-1-28,-147-4,-214-2,40 3,-52-3,0 1,0-1,1 1,-1 0,0 0,0 0,0 0,0 1,0-1,0 1,0 0,4 4,-2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22.3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1,'38'4,"17"2,4 3,-9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23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23,'1737'0,"-1637"-1,114-17,-189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4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1,'17'0,"37"0,35 0,24 0,10 0,11 0,9 0,1 0,3 0,-19 0,-28 0,-26 0,-25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9.7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2,'178'-1,"194"3,-210 10,61 1,184-14,-376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3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55,'-1'0,"0"-1,0 1,1-1,-1 0,0 1,0-1,1 0,-1 1,0-1,1 0,-1 0,1 0,-1 1,1-1,0 0,-1 0,1 0,0 0,-1 0,1 0,0 0,0 0,0 0,0 0,0 0,0 0,0 0,0 0,1 0,-1 1,0-1,0 0,1 0,-1 0,1 0,-1 0,1 0,-1 1,1-1,-1 0,1 0,0 1,-1-1,1 0,0 1,0-1,-1 1,1-1,0 1,0-1,0 1,0 0,0-1,0 1,0 0,-1 0,3-1,7-1,0-1,-1 1,1 1,10-1,318-1,-163 6,482-3,-620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4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29,'12'-6,"1"2,-1-1,1 2,0 0,0 0,24-1,85 4,-65 1,754 0,-784-1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13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0,'3'3,"1"-1,0 0,0 0,0 0,0 0,0-1,0 0,0 0,0 0,1 0,-1 0,0-1,1 0,5 0,4 1,488 7,-292-11,309 3,-497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1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72,'-36'0,"31"0,25 0,234-13,1 0,-58 15,151-4,-243-10,-61 5,51 0,-48 5,56-11,-74 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22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0,'1172'0,"-1146"0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36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0 181,'6'-5,"-1"0,1 0,0 1,1 0,-1 1,1-1,-1 1,1 0,0 1,0 0,8-2,10 0,49-3,-25 4,507-18,-378 9,-7-1,-118 12,95-13,-65 5,0 4,106 7,-59 0,-63-2,42 2,193-24,-188 7,0 4,118 5,-202 7,-5-1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0.7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79,'6'-5,"0"0,0 1,1-1,-1 1,1 1,0-1,0 1,0 0,0 1,11-3,11-1,41-2,-34 4,171-11,214 12,-238 5,1171-1,-1161 13,-140-8,-20-3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3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29,'29'-1,"52"-10,8-1,407 7,-273 7,-120 3,108 18,-53-4,-54-14,-72-4,0 0,0 2,61 13,-56-6,0-3,1-1,42 1,117-6,-108-2,-58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46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87,'0'-3,"0"0,1 1,-1-1,1 1,0-1,0 1,0-1,0 1,0 0,0 0,1-1,-1 1,1 0,0 0,-1 0,1 0,0 1,0-1,0 0,0 1,1 0,-1-1,0 1,1 0,-1 0,0 0,4 0,8-4,0 1,0 1,23-2,-32 5,126-10,170 11,-135 2,591-3,-686-4,-43-2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1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29,'-1'0,"1"-1,0 1,-1 0,1 0,0 0,0-1,-1 1,1 0,0-1,0 1,0 0,-1 0,1-1,0 1,0 0,0-1,0 1,0 0,0-1,0 1,0 0,0-1,-1 1,1 0,1-1,-1 1,0 0,0-1,0 1,0-1,0 1,0 0,0 0,0-1,0 1,1 0,-1-1,0 1,0 0,1-1,17-6,27 2,-45 5,555-3,-282 5,40-2,-288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3.0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1 106,'5'-4,"0"2,0-1,1 0,-1 1,1 0,-1 0,1 1,0-1,0 1,-1 1,1-1,0 1,8 0,0 0,436-5,107-8,-494 6,112-28,-132 27,-1 1,1 3,0 1,55 3,-65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7:58.4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3 121,'0'0,"1"0,-1 0,0 0,0 0,0-1,1 1,-1 0,0 0,0 0,0 0,1-1,-1 1,0 0,0 0,0 0,0-1,0 1,0 0,0 0,1-1,-1 1,0 0,0 0,0-1,0 1,0 0,0 0,0-1,0 1,0 0,0 0,0-1,-1 1,1 0,0 0,0-1,0 1,0 0,0 0,0-1,0 1,-1 0,1 0,0 0,0-1,0 1,-1 0,1 0,0 0,0 0,0 0,-1-1,1 1,0 0,0 0,-1 0,1 0,0 0,0 0,-1 0,1 0,0 0,-1 0,21-14,-7 9,1 1,0 0,0 1,0 1,0 0,0 1,20 0,-5 0,666-5,-429 8,2178-1,-2408-1,0-2,0-2,0-1,0-2,44-14,10-3,-71 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6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10,'1048'0,"-977"-4,-42-2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06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0 155,'3'0,"-1"0,0-1,0 1,1-1,-1 0,0 0,0 0,0 0,0 0,2-2,14-7,10 2,1 1,0 2,56-5,0 1,474-61,6 44,-223 28,-317-2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2.4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29,'0'-1,"0"1,-1 0,1 0,0 0,0-1,-1 1,1 0,0 0,0-1,-1 1,1 0,0-1,0 1,0 0,0-1,-1 1,1 0,0-1,0 1,0 0,0-1,0 1,0-1,0 1,0 0,0-1,0 1,0 0,0-1,0 1,1 0,-1-1,0 1,0 0,0-1,0 1,0 0,1-1,16-7,24 4,441 1,-246 5,-215-2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8:15.1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81,'0'-4,"5"-6,5-6,5 0,5 3,4 3,1 4,10 2,3 3,5 1,-2 0,-3 1,-3-1,0 1,4-1,-1 1,-7-1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16.9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0,'13'0,"8"0,18 0,23 0,18 0,29 0,39 0,36 0,29 0,22 0,3 0,-25 0,-45 0,-51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22.3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1,'38'4,"17"2,4 3,-9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42:23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23,'1737'0,"-1637"-1,114-17,-189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5.0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61,'4'-4,"23"-2,24 1,28 1,22 1,19 1,6 1,8 0,1 1,4 0,-5 1,-9-1,-21 0,-23 0,-23-4,-15-6,-12-1,-11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6.9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11 277,'-1'-1,"0"0,0 0,0 0,1 0,-1 0,0 0,0 0,1-1,-1 1,1 0,-1 0,1 0,0-1,-1 1,1 0,0-1,0 1,0 0,0 0,0-1,0 1,0 0,0-1,1 1,-1 0,0 0,1-1,-1 1,1 0,-1 0,1 0,0 0,-1-1,1 1,0 0,0 0,0 1,0-1,0 0,0 0,0 0,0 1,2-2,7-5,0 1,0 0,21-8,-24 11,45-18,1 3,1 1,91-14,175-7,-178 24,10-9,-80 11,97-4,192 18,-339-2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18.2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0,'1563'0,"-1541"0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2.3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0,'1468'0,"-1436"0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30:07.7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0,'1360'0,"-1325"0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23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0 103,'7'-6,"0"1,0 0,1 1,0-1,0 1,0 1,0 0,0 0,14-3,0-1,16-3,-1 1,71-7,82 6,-150 9,826-4,-463 7,-380-2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0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1,'1850'14,"-232"-4,-1409-10,-181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1,'2038'0,"-1989"0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0,'1116'0,"-1091"0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8.2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11 136,'-5'-4,"0"-5,8-2,21-8,10 1,21 2,18 4,9 4,0 0,-11 0,-12 3,-13 1,-10-3,-10 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39.1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1,'8'0,"20"0,23 4,6 2,10-1,3-1,-6-1,2-1,-6-1,-8 0,-13-1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0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0 107,'0'-4,"5"-2,9 0,15 2,20 1,10-4,12 1,6-4,-5 0,-11 2,-7-7,-9 0,-12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51:42.5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0,'1519'0,"-1405"5,-77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16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0,-1-1,1 1,0 0,-1 0,1 0,0-1,0 1,0 0,0 0,0 0,0 0,0 1,0-1,0 0,1 0,-1 1,0-1,1 0,-1 1,0-1,1 1,0-1,41-8,-40 8,88-10,184 4,-195 7,872 2,-928-2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3T04:29:30.4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55,'1'-1,"-1"-1,0 1,1-1,-1 1,1-1,0 1,0-1,-1 1,1-1,0 1,0 0,0 0,0-1,1 1,-1 0,0 0,0 0,1 0,-1 0,1 1,-1-1,0 0,1 1,0-1,1 0,44-11,-45 12,60-8,0 3,106 6,-74 1,850-1,-918-1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42C44-D00C-9382-AA72-280DBA12B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67F53F-3B2C-9EF3-3E03-82C4A1DB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BA323-18DA-593E-41AC-BD6302A6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D56FB-A91B-EB1B-49D2-4845986C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20697-F806-F0AB-B152-13EA5678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5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DD41-2F4F-FDAE-2EE7-9FAC7D7B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C1FB1E-0334-D899-2779-5BD4C57D2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C8AE3-2106-C767-B854-CF8A85B33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31009-49C8-ADBA-295B-66A69480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64EF2-9736-2538-9AA7-DEDF30D1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4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0ABBB2C-80F5-C954-9876-607460F5A9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1A8259-A394-1EA7-9612-D43DAA1CB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762B2-260B-6E16-6E9F-959B2116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B988E8-F8C1-1745-FFB7-0D854FFE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095A8-6334-018D-3F76-73230900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4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5756E-0ACE-2AF6-0760-2C32F348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D4E5F-5FF0-5CF7-360C-C9758767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B99C29-E969-16D5-A889-08F29323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FB867-6ED3-81A5-ED50-D66CF10E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51CEF-C356-9A7D-D095-E2A3678A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601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38825-43AC-0207-8A7D-72E9CE2E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D7E9BE-46C4-C9CF-D180-C5FD23810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F992F-B55E-84FB-E42E-BF6A6E93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D2D10-0BE6-4C1E-D8C7-9A6C6B3A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AFC9CA-D55A-B10E-2DDC-18BEA7F0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40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9D09B-FBF8-0C25-D33B-17B792745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24834-F5D4-3BF4-D653-C1DD52AE5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DB210C-C360-F6FF-CB79-99F669B71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C2514-7E14-3415-1C9F-BF61E64F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3A726D-FBF9-4285-D513-48F5DD730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EA4C6B-F6AA-0B9A-D395-9AACFED5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33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7642-4ED9-1EEF-FB32-4A1FD7CC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3F9E2D-3428-9AE6-2574-BA0FB230E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1F243B-1C95-EB7E-A3D5-DE6851F95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DC69AB-7A84-BEB2-8957-61F0E4117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DE96A9-E5C6-84D1-88E9-E482750748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0C358F-B340-6AC7-9E5C-64964BEE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C8CB1C-D27B-26BE-C717-EABA6026C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957265D-2709-DEE5-29F5-14D8CFE2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45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EEECC-4936-A7C5-7C76-700A5D7DD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853292-397B-A7A0-BCD6-B72B0D8BD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B3534D-CE60-646D-95D8-C28E0A0B5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0A9700-74BF-CBA7-01FB-E0F923F79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0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EADDF8-C2B8-D235-1A07-E23583F2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B96289-B689-64F2-B8EB-BE1AEB079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9E52A-2D07-F2C6-9072-B785D8A2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70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239B9-BC16-AF59-6E46-5279090F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7584A-8534-9A70-D618-A1B17008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9385A-AC4F-4635-12A3-AF14DCB40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F78C88-0EEA-75DB-D0A6-FEF19B879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8F159F-FB50-C28B-AAF2-5227960E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FB3400-E4A6-023C-9FFA-BE0596E9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07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8D1A4-E644-4A61-D48A-D8F72915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16AD9A-1986-642D-9D12-88A1856A9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8FAA65-341F-7370-675B-CE81744EC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28062D-7CBE-9D93-7125-42BEFCF1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9C14A9-F981-F0A1-82D0-4C91E131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F0312-C72A-36A2-E756-316AA663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87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8C63B7-2237-3EAA-7078-03AE9395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C266CA-2D6B-4811-684B-D54B7F73D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47A13-7BE2-26F5-E37B-D78E2B929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F5AB4-A375-4EE8-BACA-9EFA8E6C9E4F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949A0-6B5B-A844-F27E-BED0FA231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B23A1-987C-0EFF-A99D-DA890AC95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99D65-BABE-4F4B-B558-C078C40F4A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21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16.png"/><Relationship Id="rId42" Type="http://schemas.openxmlformats.org/officeDocument/2006/relationships/customXml" Target="../ink/ink234.xml"/><Relationship Id="rId63" Type="http://schemas.openxmlformats.org/officeDocument/2006/relationships/image" Target="../media/image46.png"/><Relationship Id="rId84" Type="http://schemas.openxmlformats.org/officeDocument/2006/relationships/customXml" Target="../ink/ink255.xml"/><Relationship Id="rId138" Type="http://schemas.openxmlformats.org/officeDocument/2006/relationships/customXml" Target="../ink/ink282.xml"/><Relationship Id="rId107" Type="http://schemas.openxmlformats.org/officeDocument/2006/relationships/image" Target="../media/image70.png"/><Relationship Id="rId11" Type="http://schemas.openxmlformats.org/officeDocument/2006/relationships/image" Target="../media/image11.png"/><Relationship Id="rId32" Type="http://schemas.openxmlformats.org/officeDocument/2006/relationships/customXml" Target="../ink/ink229.xml"/><Relationship Id="rId37" Type="http://schemas.openxmlformats.org/officeDocument/2006/relationships/image" Target="../media/image25.png"/><Relationship Id="rId53" Type="http://schemas.openxmlformats.org/officeDocument/2006/relationships/image" Target="../media/image41.png"/><Relationship Id="rId58" Type="http://schemas.openxmlformats.org/officeDocument/2006/relationships/customXml" Target="../ink/ink242.xml"/><Relationship Id="rId74" Type="http://schemas.openxmlformats.org/officeDocument/2006/relationships/customXml" Target="../ink/ink250.xml"/><Relationship Id="rId79" Type="http://schemas.openxmlformats.org/officeDocument/2006/relationships/image" Target="../media/image55.png"/><Relationship Id="rId102" Type="http://schemas.openxmlformats.org/officeDocument/2006/relationships/customXml" Target="../ink/ink264.xml"/><Relationship Id="rId123" Type="http://schemas.openxmlformats.org/officeDocument/2006/relationships/customXml" Target="../ink/ink275.xml"/><Relationship Id="rId128" Type="http://schemas.openxmlformats.org/officeDocument/2006/relationships/image" Target="../media/image80.png"/><Relationship Id="rId5" Type="http://schemas.openxmlformats.org/officeDocument/2006/relationships/image" Target="../media/image7.png"/><Relationship Id="rId90" Type="http://schemas.openxmlformats.org/officeDocument/2006/relationships/customXml" Target="../ink/ink258.xml"/><Relationship Id="rId95" Type="http://schemas.openxmlformats.org/officeDocument/2006/relationships/image" Target="../media/image63.png"/><Relationship Id="rId22" Type="http://schemas.openxmlformats.org/officeDocument/2006/relationships/customXml" Target="../ink/ink224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237.xml"/><Relationship Id="rId64" Type="http://schemas.openxmlformats.org/officeDocument/2006/relationships/customXml" Target="../ink/ink245.xml"/><Relationship Id="rId69" Type="http://schemas.openxmlformats.org/officeDocument/2006/relationships/image" Target="../media/image49.png"/><Relationship Id="rId113" Type="http://schemas.openxmlformats.org/officeDocument/2006/relationships/image" Target="../media/image73.png"/><Relationship Id="rId118" Type="http://schemas.openxmlformats.org/officeDocument/2006/relationships/customXml" Target="../ink/ink272.xml"/><Relationship Id="rId134" Type="http://schemas.openxmlformats.org/officeDocument/2006/relationships/image" Target="../media/image84.png"/><Relationship Id="rId139" Type="http://schemas.openxmlformats.org/officeDocument/2006/relationships/image" Target="../media/image87.png"/><Relationship Id="rId80" Type="http://schemas.openxmlformats.org/officeDocument/2006/relationships/customXml" Target="../ink/ink253.xml"/><Relationship Id="rId85" Type="http://schemas.openxmlformats.org/officeDocument/2006/relationships/image" Target="../media/image58.png"/><Relationship Id="rId12" Type="http://schemas.openxmlformats.org/officeDocument/2006/relationships/customXml" Target="../ink/ink219.xml"/><Relationship Id="rId17" Type="http://schemas.openxmlformats.org/officeDocument/2006/relationships/image" Target="../media/image14.png"/><Relationship Id="rId33" Type="http://schemas.openxmlformats.org/officeDocument/2006/relationships/image" Target="../media/image23.png"/><Relationship Id="rId38" Type="http://schemas.openxmlformats.org/officeDocument/2006/relationships/customXml" Target="../ink/ink232.xml"/><Relationship Id="rId59" Type="http://schemas.openxmlformats.org/officeDocument/2006/relationships/image" Target="../media/image44.png"/><Relationship Id="rId103" Type="http://schemas.openxmlformats.org/officeDocument/2006/relationships/image" Target="../media/image67.png"/><Relationship Id="rId108" Type="http://schemas.openxmlformats.org/officeDocument/2006/relationships/customXml" Target="../ink/ink267.xml"/><Relationship Id="rId124" Type="http://schemas.openxmlformats.org/officeDocument/2006/relationships/image" Target="../media/image78.png"/><Relationship Id="rId129" Type="http://schemas.openxmlformats.org/officeDocument/2006/relationships/customXml" Target="../ink/ink278.xml"/><Relationship Id="rId54" Type="http://schemas.openxmlformats.org/officeDocument/2006/relationships/customXml" Target="../ink/ink240.xml"/><Relationship Id="rId70" Type="http://schemas.openxmlformats.org/officeDocument/2006/relationships/customXml" Target="../ink/ink248.xml"/><Relationship Id="rId75" Type="http://schemas.openxmlformats.org/officeDocument/2006/relationships/image" Target="../media/image53.png"/><Relationship Id="rId91" Type="http://schemas.openxmlformats.org/officeDocument/2006/relationships/image" Target="../media/image61.png"/><Relationship Id="rId96" Type="http://schemas.openxmlformats.org/officeDocument/2006/relationships/customXml" Target="../ink/ink261.xml"/><Relationship Id="rId140" Type="http://schemas.openxmlformats.org/officeDocument/2006/relationships/customXml" Target="../ink/ink2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.xml"/><Relationship Id="rId23" Type="http://schemas.openxmlformats.org/officeDocument/2006/relationships/image" Target="../media/image17.png"/><Relationship Id="rId28" Type="http://schemas.openxmlformats.org/officeDocument/2006/relationships/customXml" Target="../ink/ink227.xml"/><Relationship Id="rId49" Type="http://schemas.openxmlformats.org/officeDocument/2006/relationships/image" Target="../media/image39.png"/><Relationship Id="rId114" Type="http://schemas.openxmlformats.org/officeDocument/2006/relationships/customXml" Target="../ink/ink270.xml"/><Relationship Id="rId119" Type="http://schemas.openxmlformats.org/officeDocument/2006/relationships/customXml" Target="../ink/ink273.xml"/><Relationship Id="rId44" Type="http://schemas.openxmlformats.org/officeDocument/2006/relationships/customXml" Target="../ink/ink235.xml"/><Relationship Id="rId60" Type="http://schemas.openxmlformats.org/officeDocument/2006/relationships/customXml" Target="../ink/ink243.xml"/><Relationship Id="rId65" Type="http://schemas.openxmlformats.org/officeDocument/2006/relationships/image" Target="../media/image47.png"/><Relationship Id="rId81" Type="http://schemas.openxmlformats.org/officeDocument/2006/relationships/image" Target="../media/image56.png"/><Relationship Id="rId86" Type="http://schemas.openxmlformats.org/officeDocument/2006/relationships/customXml" Target="../ink/ink256.xml"/><Relationship Id="rId130" Type="http://schemas.openxmlformats.org/officeDocument/2006/relationships/customXml" Target="../ink/ink279.xml"/><Relationship Id="rId135" Type="http://schemas.openxmlformats.org/officeDocument/2006/relationships/image" Target="../media/image85.png"/><Relationship Id="rId13" Type="http://schemas.openxmlformats.org/officeDocument/2006/relationships/image" Target="../media/image12.png"/><Relationship Id="rId18" Type="http://schemas.openxmlformats.org/officeDocument/2006/relationships/customXml" Target="../ink/ink222.xml"/><Relationship Id="rId39" Type="http://schemas.openxmlformats.org/officeDocument/2006/relationships/image" Target="../media/image26.png"/><Relationship Id="rId109" Type="http://schemas.openxmlformats.org/officeDocument/2006/relationships/image" Target="../media/image71.png"/><Relationship Id="rId34" Type="http://schemas.openxmlformats.org/officeDocument/2006/relationships/customXml" Target="../ink/ink230.xml"/><Relationship Id="rId50" Type="http://schemas.openxmlformats.org/officeDocument/2006/relationships/customXml" Target="../ink/ink238.xml"/><Relationship Id="rId55" Type="http://schemas.openxmlformats.org/officeDocument/2006/relationships/image" Target="../media/image42.png"/><Relationship Id="rId76" Type="http://schemas.openxmlformats.org/officeDocument/2006/relationships/customXml" Target="../ink/ink251.xml"/><Relationship Id="rId97" Type="http://schemas.openxmlformats.org/officeDocument/2006/relationships/image" Target="../media/image64.png"/><Relationship Id="rId104" Type="http://schemas.openxmlformats.org/officeDocument/2006/relationships/customXml" Target="../ink/ink265.xml"/><Relationship Id="rId120" Type="http://schemas.openxmlformats.org/officeDocument/2006/relationships/image" Target="../media/image76.png"/><Relationship Id="rId125" Type="http://schemas.openxmlformats.org/officeDocument/2006/relationships/customXml" Target="../ink/ink276.xml"/><Relationship Id="rId141" Type="http://schemas.openxmlformats.org/officeDocument/2006/relationships/image" Target="../media/image88.png"/><Relationship Id="rId7" Type="http://schemas.openxmlformats.org/officeDocument/2006/relationships/image" Target="../media/image9.png"/><Relationship Id="rId71" Type="http://schemas.openxmlformats.org/officeDocument/2006/relationships/image" Target="../media/image50.png"/><Relationship Id="rId92" Type="http://schemas.openxmlformats.org/officeDocument/2006/relationships/customXml" Target="../ink/ink259.xml"/><Relationship Id="rId2" Type="http://schemas.openxmlformats.org/officeDocument/2006/relationships/image" Target="../media/image83.png"/><Relationship Id="rId29" Type="http://schemas.openxmlformats.org/officeDocument/2006/relationships/image" Target="../media/image21.png"/><Relationship Id="rId24" Type="http://schemas.openxmlformats.org/officeDocument/2006/relationships/customXml" Target="../ink/ink225.xml"/><Relationship Id="rId40" Type="http://schemas.openxmlformats.org/officeDocument/2006/relationships/customXml" Target="../ink/ink233.xml"/><Relationship Id="rId45" Type="http://schemas.openxmlformats.org/officeDocument/2006/relationships/image" Target="../media/image29.png"/><Relationship Id="rId66" Type="http://schemas.openxmlformats.org/officeDocument/2006/relationships/customXml" Target="../ink/ink246.xml"/><Relationship Id="rId87" Type="http://schemas.openxmlformats.org/officeDocument/2006/relationships/image" Target="../media/image59.png"/><Relationship Id="rId110" Type="http://schemas.openxmlformats.org/officeDocument/2006/relationships/customXml" Target="../ink/ink268.xml"/><Relationship Id="rId115" Type="http://schemas.openxmlformats.org/officeDocument/2006/relationships/image" Target="../media/image74.png"/><Relationship Id="rId131" Type="http://schemas.openxmlformats.org/officeDocument/2006/relationships/image" Target="../media/image81.png"/><Relationship Id="rId136" Type="http://schemas.openxmlformats.org/officeDocument/2006/relationships/customXml" Target="../ink/ink281.xml"/><Relationship Id="rId61" Type="http://schemas.openxmlformats.org/officeDocument/2006/relationships/image" Target="../media/image45.png"/><Relationship Id="rId82" Type="http://schemas.openxmlformats.org/officeDocument/2006/relationships/customXml" Target="../ink/ink254.xml"/><Relationship Id="rId19" Type="http://schemas.openxmlformats.org/officeDocument/2006/relationships/image" Target="../media/image15.png"/><Relationship Id="rId14" Type="http://schemas.openxmlformats.org/officeDocument/2006/relationships/customXml" Target="../ink/ink220.xml"/><Relationship Id="rId30" Type="http://schemas.openxmlformats.org/officeDocument/2006/relationships/customXml" Target="../ink/ink228.xml"/><Relationship Id="rId35" Type="http://schemas.openxmlformats.org/officeDocument/2006/relationships/image" Target="../media/image24.png"/><Relationship Id="rId56" Type="http://schemas.openxmlformats.org/officeDocument/2006/relationships/customXml" Target="../ink/ink241.xml"/><Relationship Id="rId77" Type="http://schemas.openxmlformats.org/officeDocument/2006/relationships/image" Target="../media/image54.png"/><Relationship Id="rId100" Type="http://schemas.openxmlformats.org/officeDocument/2006/relationships/customXml" Target="../ink/ink263.xml"/><Relationship Id="rId105" Type="http://schemas.openxmlformats.org/officeDocument/2006/relationships/image" Target="../media/image68.png"/><Relationship Id="rId126" Type="http://schemas.openxmlformats.org/officeDocument/2006/relationships/image" Target="../media/image79.png"/><Relationship Id="rId8" Type="http://schemas.openxmlformats.org/officeDocument/2006/relationships/customXml" Target="../ink/ink217.xml"/><Relationship Id="rId51" Type="http://schemas.openxmlformats.org/officeDocument/2006/relationships/image" Target="../media/image40.png"/><Relationship Id="rId72" Type="http://schemas.openxmlformats.org/officeDocument/2006/relationships/customXml" Target="../ink/ink249.xml"/><Relationship Id="rId93" Type="http://schemas.openxmlformats.org/officeDocument/2006/relationships/image" Target="../media/image62.png"/><Relationship Id="rId98" Type="http://schemas.openxmlformats.org/officeDocument/2006/relationships/customXml" Target="../ink/ink262.xml"/><Relationship Id="rId121" Type="http://schemas.openxmlformats.org/officeDocument/2006/relationships/customXml" Target="../ink/ink274.xml"/><Relationship Id="rId142" Type="http://schemas.openxmlformats.org/officeDocument/2006/relationships/customXml" Target="../ink/ink284.xml"/><Relationship Id="rId3" Type="http://schemas.openxmlformats.org/officeDocument/2006/relationships/image" Target="../media/image5.png"/><Relationship Id="rId25" Type="http://schemas.openxmlformats.org/officeDocument/2006/relationships/image" Target="../media/image18.png"/><Relationship Id="rId46" Type="http://schemas.openxmlformats.org/officeDocument/2006/relationships/customXml" Target="../ink/ink236.xml"/><Relationship Id="rId67" Type="http://schemas.openxmlformats.org/officeDocument/2006/relationships/image" Target="../media/image48.png"/><Relationship Id="rId116" Type="http://schemas.openxmlformats.org/officeDocument/2006/relationships/customXml" Target="../ink/ink271.xml"/><Relationship Id="rId137" Type="http://schemas.openxmlformats.org/officeDocument/2006/relationships/image" Target="../media/image86.png"/><Relationship Id="rId20" Type="http://schemas.openxmlformats.org/officeDocument/2006/relationships/customXml" Target="../ink/ink223.xml"/><Relationship Id="rId41" Type="http://schemas.openxmlformats.org/officeDocument/2006/relationships/image" Target="../media/image27.png"/><Relationship Id="rId62" Type="http://schemas.openxmlformats.org/officeDocument/2006/relationships/customXml" Target="../ink/ink244.xml"/><Relationship Id="rId83" Type="http://schemas.openxmlformats.org/officeDocument/2006/relationships/image" Target="../media/image57.png"/><Relationship Id="rId88" Type="http://schemas.openxmlformats.org/officeDocument/2006/relationships/customXml" Target="../ink/ink257.xml"/><Relationship Id="rId111" Type="http://schemas.openxmlformats.org/officeDocument/2006/relationships/image" Target="../media/image72.png"/><Relationship Id="rId132" Type="http://schemas.openxmlformats.org/officeDocument/2006/relationships/customXml" Target="../ink/ink280.xml"/><Relationship Id="rId15" Type="http://schemas.openxmlformats.org/officeDocument/2006/relationships/image" Target="../media/image13.png"/><Relationship Id="rId36" Type="http://schemas.openxmlformats.org/officeDocument/2006/relationships/customXml" Target="../ink/ink231.xml"/><Relationship Id="rId57" Type="http://schemas.openxmlformats.org/officeDocument/2006/relationships/image" Target="../media/image43.png"/><Relationship Id="rId106" Type="http://schemas.openxmlformats.org/officeDocument/2006/relationships/customXml" Target="../ink/ink266.xml"/><Relationship Id="rId127" Type="http://schemas.openxmlformats.org/officeDocument/2006/relationships/customXml" Target="../ink/ink277.xml"/><Relationship Id="rId10" Type="http://schemas.openxmlformats.org/officeDocument/2006/relationships/customXml" Target="../ink/ink218.xml"/><Relationship Id="rId31" Type="http://schemas.openxmlformats.org/officeDocument/2006/relationships/image" Target="../media/image22.png"/><Relationship Id="rId52" Type="http://schemas.openxmlformats.org/officeDocument/2006/relationships/customXml" Target="../ink/ink239.xml"/><Relationship Id="rId73" Type="http://schemas.openxmlformats.org/officeDocument/2006/relationships/image" Target="../media/image52.png"/><Relationship Id="rId78" Type="http://schemas.openxmlformats.org/officeDocument/2006/relationships/customXml" Target="../ink/ink252.xml"/><Relationship Id="rId94" Type="http://schemas.openxmlformats.org/officeDocument/2006/relationships/customXml" Target="../ink/ink260.xml"/><Relationship Id="rId99" Type="http://schemas.openxmlformats.org/officeDocument/2006/relationships/image" Target="../media/image65.png"/><Relationship Id="rId101" Type="http://schemas.openxmlformats.org/officeDocument/2006/relationships/image" Target="../media/image66.png"/><Relationship Id="rId122" Type="http://schemas.openxmlformats.org/officeDocument/2006/relationships/image" Target="../media/image77.png"/><Relationship Id="rId4" Type="http://schemas.openxmlformats.org/officeDocument/2006/relationships/customXml" Target="../ink/ink215.xml"/><Relationship Id="rId9" Type="http://schemas.openxmlformats.org/officeDocument/2006/relationships/image" Target="../media/image10.png"/><Relationship Id="rId26" Type="http://schemas.openxmlformats.org/officeDocument/2006/relationships/customXml" Target="../ink/ink226.xml"/><Relationship Id="rId47" Type="http://schemas.openxmlformats.org/officeDocument/2006/relationships/image" Target="../media/image33.png"/><Relationship Id="rId68" Type="http://schemas.openxmlformats.org/officeDocument/2006/relationships/customXml" Target="../ink/ink247.xml"/><Relationship Id="rId89" Type="http://schemas.openxmlformats.org/officeDocument/2006/relationships/image" Target="../media/image60.png"/><Relationship Id="rId112" Type="http://schemas.openxmlformats.org/officeDocument/2006/relationships/customXml" Target="../ink/ink269.xml"/><Relationship Id="rId133" Type="http://schemas.openxmlformats.org/officeDocument/2006/relationships/image" Target="../media/image82.png"/><Relationship Id="rId16" Type="http://schemas.openxmlformats.org/officeDocument/2006/relationships/customXml" Target="../ink/ink221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.png"/><Relationship Id="rId21" Type="http://schemas.openxmlformats.org/officeDocument/2006/relationships/image" Target="../media/image16.png"/><Relationship Id="rId42" Type="http://schemas.openxmlformats.org/officeDocument/2006/relationships/customXml" Target="../ink/ink304.xml"/><Relationship Id="rId63" Type="http://schemas.openxmlformats.org/officeDocument/2006/relationships/image" Target="../media/image46.png"/><Relationship Id="rId84" Type="http://schemas.openxmlformats.org/officeDocument/2006/relationships/customXml" Target="../ink/ink325.xml"/><Relationship Id="rId138" Type="http://schemas.openxmlformats.org/officeDocument/2006/relationships/image" Target="../media/image87.png"/><Relationship Id="rId107" Type="http://schemas.openxmlformats.org/officeDocument/2006/relationships/image" Target="../media/image70.png"/><Relationship Id="rId11" Type="http://schemas.openxmlformats.org/officeDocument/2006/relationships/image" Target="../media/image11.png"/><Relationship Id="rId32" Type="http://schemas.openxmlformats.org/officeDocument/2006/relationships/customXml" Target="../ink/ink299.xml"/><Relationship Id="rId53" Type="http://schemas.openxmlformats.org/officeDocument/2006/relationships/image" Target="../media/image41.png"/><Relationship Id="rId74" Type="http://schemas.openxmlformats.org/officeDocument/2006/relationships/customXml" Target="../ink/ink320.xml"/><Relationship Id="rId128" Type="http://schemas.openxmlformats.org/officeDocument/2006/relationships/image" Target="../media/image80.png"/><Relationship Id="rId149" Type="http://schemas.openxmlformats.org/officeDocument/2006/relationships/customXml" Target="../ink/ink358.xml"/><Relationship Id="rId5" Type="http://schemas.openxmlformats.org/officeDocument/2006/relationships/image" Target="../media/image7.png"/><Relationship Id="rId95" Type="http://schemas.openxmlformats.org/officeDocument/2006/relationships/image" Target="../media/image63.png"/><Relationship Id="rId22" Type="http://schemas.openxmlformats.org/officeDocument/2006/relationships/customXml" Target="../ink/ink294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customXml" Target="../ink/ink307.xml"/><Relationship Id="rId64" Type="http://schemas.openxmlformats.org/officeDocument/2006/relationships/customXml" Target="../ink/ink315.xml"/><Relationship Id="rId69" Type="http://schemas.openxmlformats.org/officeDocument/2006/relationships/image" Target="../media/image49.png"/><Relationship Id="rId113" Type="http://schemas.openxmlformats.org/officeDocument/2006/relationships/image" Target="../media/image73.png"/><Relationship Id="rId118" Type="http://schemas.openxmlformats.org/officeDocument/2006/relationships/customXml" Target="../ink/ink342.xml"/><Relationship Id="rId134" Type="http://schemas.openxmlformats.org/officeDocument/2006/relationships/image" Target="../media/image84.png"/><Relationship Id="rId139" Type="http://schemas.openxmlformats.org/officeDocument/2006/relationships/customXml" Target="../ink/ink353.xml"/><Relationship Id="rId80" Type="http://schemas.openxmlformats.org/officeDocument/2006/relationships/customXml" Target="../ink/ink323.xml"/><Relationship Id="rId85" Type="http://schemas.openxmlformats.org/officeDocument/2006/relationships/image" Target="../media/image58.png"/><Relationship Id="rId150" Type="http://schemas.openxmlformats.org/officeDocument/2006/relationships/image" Target="../media/image93.png"/><Relationship Id="rId12" Type="http://schemas.openxmlformats.org/officeDocument/2006/relationships/customXml" Target="../ink/ink289.xml"/><Relationship Id="rId17" Type="http://schemas.openxmlformats.org/officeDocument/2006/relationships/image" Target="../media/image14.png"/><Relationship Id="rId33" Type="http://schemas.openxmlformats.org/officeDocument/2006/relationships/image" Target="../media/image23.png"/><Relationship Id="rId38" Type="http://schemas.openxmlformats.org/officeDocument/2006/relationships/customXml" Target="../ink/ink302.xml"/><Relationship Id="rId59" Type="http://schemas.openxmlformats.org/officeDocument/2006/relationships/image" Target="../media/image44.png"/><Relationship Id="rId103" Type="http://schemas.openxmlformats.org/officeDocument/2006/relationships/image" Target="../media/image67.png"/><Relationship Id="rId108" Type="http://schemas.openxmlformats.org/officeDocument/2006/relationships/customXml" Target="../ink/ink337.xml"/><Relationship Id="rId124" Type="http://schemas.openxmlformats.org/officeDocument/2006/relationships/image" Target="../media/image78.png"/><Relationship Id="rId129" Type="http://schemas.openxmlformats.org/officeDocument/2006/relationships/customXml" Target="../ink/ink348.xml"/><Relationship Id="rId54" Type="http://schemas.openxmlformats.org/officeDocument/2006/relationships/customXml" Target="../ink/ink310.xml"/><Relationship Id="rId70" Type="http://schemas.openxmlformats.org/officeDocument/2006/relationships/customXml" Target="../ink/ink318.xml"/><Relationship Id="rId75" Type="http://schemas.openxmlformats.org/officeDocument/2006/relationships/image" Target="../media/image53.png"/><Relationship Id="rId91" Type="http://schemas.openxmlformats.org/officeDocument/2006/relationships/image" Target="../media/image61.png"/><Relationship Id="rId96" Type="http://schemas.openxmlformats.org/officeDocument/2006/relationships/customXml" Target="../ink/ink331.xml"/><Relationship Id="rId140" Type="http://schemas.openxmlformats.org/officeDocument/2006/relationships/image" Target="../media/image88.png"/><Relationship Id="rId145" Type="http://schemas.openxmlformats.org/officeDocument/2006/relationships/customXml" Target="../ink/ink3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6.xml"/><Relationship Id="rId23" Type="http://schemas.openxmlformats.org/officeDocument/2006/relationships/image" Target="../media/image17.png"/><Relationship Id="rId28" Type="http://schemas.openxmlformats.org/officeDocument/2006/relationships/customXml" Target="../ink/ink297.xml"/><Relationship Id="rId49" Type="http://schemas.openxmlformats.org/officeDocument/2006/relationships/image" Target="../media/image39.png"/><Relationship Id="rId114" Type="http://schemas.openxmlformats.org/officeDocument/2006/relationships/customXml" Target="../ink/ink340.xml"/><Relationship Id="rId119" Type="http://schemas.openxmlformats.org/officeDocument/2006/relationships/customXml" Target="../ink/ink343.xml"/><Relationship Id="rId44" Type="http://schemas.openxmlformats.org/officeDocument/2006/relationships/customXml" Target="../ink/ink305.xml"/><Relationship Id="rId60" Type="http://schemas.openxmlformats.org/officeDocument/2006/relationships/customXml" Target="../ink/ink313.xml"/><Relationship Id="rId65" Type="http://schemas.openxmlformats.org/officeDocument/2006/relationships/image" Target="../media/image47.png"/><Relationship Id="rId81" Type="http://schemas.openxmlformats.org/officeDocument/2006/relationships/image" Target="../media/image56.png"/><Relationship Id="rId86" Type="http://schemas.openxmlformats.org/officeDocument/2006/relationships/customXml" Target="../ink/ink326.xml"/><Relationship Id="rId130" Type="http://schemas.openxmlformats.org/officeDocument/2006/relationships/customXml" Target="../ink/ink349.xml"/><Relationship Id="rId135" Type="http://schemas.openxmlformats.org/officeDocument/2006/relationships/customXml" Target="../ink/ink351.xml"/><Relationship Id="rId151" Type="http://schemas.openxmlformats.org/officeDocument/2006/relationships/customXml" Target="../ink/ink359.xml"/><Relationship Id="rId13" Type="http://schemas.openxmlformats.org/officeDocument/2006/relationships/image" Target="../media/image12.png"/><Relationship Id="rId18" Type="http://schemas.openxmlformats.org/officeDocument/2006/relationships/customXml" Target="../ink/ink292.xml"/><Relationship Id="rId39" Type="http://schemas.openxmlformats.org/officeDocument/2006/relationships/image" Target="../media/image26.png"/><Relationship Id="rId109" Type="http://schemas.openxmlformats.org/officeDocument/2006/relationships/image" Target="../media/image71.png"/><Relationship Id="rId34" Type="http://schemas.openxmlformats.org/officeDocument/2006/relationships/customXml" Target="../ink/ink300.xml"/><Relationship Id="rId50" Type="http://schemas.openxmlformats.org/officeDocument/2006/relationships/customXml" Target="../ink/ink308.xml"/><Relationship Id="rId55" Type="http://schemas.openxmlformats.org/officeDocument/2006/relationships/image" Target="../media/image42.png"/><Relationship Id="rId76" Type="http://schemas.openxmlformats.org/officeDocument/2006/relationships/customXml" Target="../ink/ink321.xml"/><Relationship Id="rId97" Type="http://schemas.openxmlformats.org/officeDocument/2006/relationships/image" Target="../media/image64.png"/><Relationship Id="rId104" Type="http://schemas.openxmlformats.org/officeDocument/2006/relationships/customXml" Target="../ink/ink335.xml"/><Relationship Id="rId120" Type="http://schemas.openxmlformats.org/officeDocument/2006/relationships/image" Target="../media/image76.png"/><Relationship Id="rId125" Type="http://schemas.openxmlformats.org/officeDocument/2006/relationships/customXml" Target="../ink/ink346.xml"/><Relationship Id="rId141" Type="http://schemas.openxmlformats.org/officeDocument/2006/relationships/customXml" Target="../ink/ink354.xml"/><Relationship Id="rId146" Type="http://schemas.openxmlformats.org/officeDocument/2006/relationships/image" Target="../media/image91.png"/><Relationship Id="rId7" Type="http://schemas.openxmlformats.org/officeDocument/2006/relationships/image" Target="../media/image9.png"/><Relationship Id="rId71" Type="http://schemas.openxmlformats.org/officeDocument/2006/relationships/image" Target="../media/image50.png"/><Relationship Id="rId92" Type="http://schemas.openxmlformats.org/officeDocument/2006/relationships/customXml" Target="../ink/ink329.xml"/><Relationship Id="rId2" Type="http://schemas.openxmlformats.org/officeDocument/2006/relationships/image" Target="../media/image83.png"/><Relationship Id="rId29" Type="http://schemas.openxmlformats.org/officeDocument/2006/relationships/image" Target="../media/image21.png"/><Relationship Id="rId24" Type="http://schemas.openxmlformats.org/officeDocument/2006/relationships/customXml" Target="../ink/ink295.xml"/><Relationship Id="rId40" Type="http://schemas.openxmlformats.org/officeDocument/2006/relationships/customXml" Target="../ink/ink303.xml"/><Relationship Id="rId45" Type="http://schemas.openxmlformats.org/officeDocument/2006/relationships/image" Target="../media/image29.png"/><Relationship Id="rId66" Type="http://schemas.openxmlformats.org/officeDocument/2006/relationships/customXml" Target="../ink/ink316.xml"/><Relationship Id="rId87" Type="http://schemas.openxmlformats.org/officeDocument/2006/relationships/image" Target="../media/image59.png"/><Relationship Id="rId110" Type="http://schemas.openxmlformats.org/officeDocument/2006/relationships/customXml" Target="../ink/ink338.xml"/><Relationship Id="rId115" Type="http://schemas.openxmlformats.org/officeDocument/2006/relationships/image" Target="../media/image74.png"/><Relationship Id="rId131" Type="http://schemas.openxmlformats.org/officeDocument/2006/relationships/image" Target="../media/image81.png"/><Relationship Id="rId136" Type="http://schemas.openxmlformats.org/officeDocument/2006/relationships/image" Target="../media/image86.png"/><Relationship Id="rId61" Type="http://schemas.openxmlformats.org/officeDocument/2006/relationships/image" Target="../media/image45.png"/><Relationship Id="rId82" Type="http://schemas.openxmlformats.org/officeDocument/2006/relationships/customXml" Target="../ink/ink324.xml"/><Relationship Id="rId19" Type="http://schemas.openxmlformats.org/officeDocument/2006/relationships/image" Target="../media/image15.png"/><Relationship Id="rId14" Type="http://schemas.openxmlformats.org/officeDocument/2006/relationships/customXml" Target="../ink/ink290.xml"/><Relationship Id="rId30" Type="http://schemas.openxmlformats.org/officeDocument/2006/relationships/customXml" Target="../ink/ink298.xml"/><Relationship Id="rId35" Type="http://schemas.openxmlformats.org/officeDocument/2006/relationships/image" Target="../media/image24.png"/><Relationship Id="rId56" Type="http://schemas.openxmlformats.org/officeDocument/2006/relationships/customXml" Target="../ink/ink311.xml"/><Relationship Id="rId77" Type="http://schemas.openxmlformats.org/officeDocument/2006/relationships/image" Target="../media/image54.png"/><Relationship Id="rId100" Type="http://schemas.openxmlformats.org/officeDocument/2006/relationships/customXml" Target="../ink/ink333.xml"/><Relationship Id="rId105" Type="http://schemas.openxmlformats.org/officeDocument/2006/relationships/image" Target="../media/image68.png"/><Relationship Id="rId126" Type="http://schemas.openxmlformats.org/officeDocument/2006/relationships/image" Target="../media/image79.png"/><Relationship Id="rId147" Type="http://schemas.openxmlformats.org/officeDocument/2006/relationships/customXml" Target="../ink/ink357.xml"/><Relationship Id="rId8" Type="http://schemas.openxmlformats.org/officeDocument/2006/relationships/customXml" Target="../ink/ink287.xml"/><Relationship Id="rId51" Type="http://schemas.openxmlformats.org/officeDocument/2006/relationships/image" Target="../media/image40.png"/><Relationship Id="rId72" Type="http://schemas.openxmlformats.org/officeDocument/2006/relationships/customXml" Target="../ink/ink319.xml"/><Relationship Id="rId93" Type="http://schemas.openxmlformats.org/officeDocument/2006/relationships/image" Target="../media/image62.png"/><Relationship Id="rId98" Type="http://schemas.openxmlformats.org/officeDocument/2006/relationships/customXml" Target="../ink/ink332.xml"/><Relationship Id="rId121" Type="http://schemas.openxmlformats.org/officeDocument/2006/relationships/customXml" Target="../ink/ink344.xml"/><Relationship Id="rId142" Type="http://schemas.openxmlformats.org/officeDocument/2006/relationships/image" Target="../media/image89.png"/><Relationship Id="rId3" Type="http://schemas.openxmlformats.org/officeDocument/2006/relationships/image" Target="../media/image5.png"/><Relationship Id="rId25" Type="http://schemas.openxmlformats.org/officeDocument/2006/relationships/image" Target="../media/image18.png"/><Relationship Id="rId46" Type="http://schemas.openxmlformats.org/officeDocument/2006/relationships/customXml" Target="../ink/ink306.xml"/><Relationship Id="rId67" Type="http://schemas.openxmlformats.org/officeDocument/2006/relationships/image" Target="../media/image48.png"/><Relationship Id="rId116" Type="http://schemas.openxmlformats.org/officeDocument/2006/relationships/customXml" Target="../ink/ink341.xml"/><Relationship Id="rId137" Type="http://schemas.openxmlformats.org/officeDocument/2006/relationships/customXml" Target="../ink/ink352.xml"/><Relationship Id="rId20" Type="http://schemas.openxmlformats.org/officeDocument/2006/relationships/customXml" Target="../ink/ink293.xml"/><Relationship Id="rId41" Type="http://schemas.openxmlformats.org/officeDocument/2006/relationships/image" Target="../media/image27.png"/><Relationship Id="rId62" Type="http://schemas.openxmlformats.org/officeDocument/2006/relationships/customXml" Target="../ink/ink314.xml"/><Relationship Id="rId83" Type="http://schemas.openxmlformats.org/officeDocument/2006/relationships/image" Target="../media/image57.png"/><Relationship Id="rId88" Type="http://schemas.openxmlformats.org/officeDocument/2006/relationships/customXml" Target="../ink/ink327.xml"/><Relationship Id="rId111" Type="http://schemas.openxmlformats.org/officeDocument/2006/relationships/image" Target="../media/image72.png"/><Relationship Id="rId132" Type="http://schemas.openxmlformats.org/officeDocument/2006/relationships/customXml" Target="../ink/ink350.xml"/><Relationship Id="rId15" Type="http://schemas.openxmlformats.org/officeDocument/2006/relationships/image" Target="../media/image13.png"/><Relationship Id="rId36" Type="http://schemas.openxmlformats.org/officeDocument/2006/relationships/customXml" Target="../ink/ink301.xml"/><Relationship Id="rId57" Type="http://schemas.openxmlformats.org/officeDocument/2006/relationships/image" Target="../media/image43.png"/><Relationship Id="rId106" Type="http://schemas.openxmlformats.org/officeDocument/2006/relationships/customXml" Target="../ink/ink336.xml"/><Relationship Id="rId127" Type="http://schemas.openxmlformats.org/officeDocument/2006/relationships/customXml" Target="../ink/ink347.xml"/><Relationship Id="rId10" Type="http://schemas.openxmlformats.org/officeDocument/2006/relationships/customXml" Target="../ink/ink288.xml"/><Relationship Id="rId31" Type="http://schemas.openxmlformats.org/officeDocument/2006/relationships/image" Target="../media/image22.png"/><Relationship Id="rId52" Type="http://schemas.openxmlformats.org/officeDocument/2006/relationships/customXml" Target="../ink/ink309.xml"/><Relationship Id="rId73" Type="http://schemas.openxmlformats.org/officeDocument/2006/relationships/image" Target="../media/image52.png"/><Relationship Id="rId78" Type="http://schemas.openxmlformats.org/officeDocument/2006/relationships/customXml" Target="../ink/ink322.xml"/><Relationship Id="rId94" Type="http://schemas.openxmlformats.org/officeDocument/2006/relationships/customXml" Target="../ink/ink330.xml"/><Relationship Id="rId99" Type="http://schemas.openxmlformats.org/officeDocument/2006/relationships/image" Target="../media/image65.png"/><Relationship Id="rId101" Type="http://schemas.openxmlformats.org/officeDocument/2006/relationships/image" Target="../media/image66.png"/><Relationship Id="rId122" Type="http://schemas.openxmlformats.org/officeDocument/2006/relationships/image" Target="../media/image77.png"/><Relationship Id="rId143" Type="http://schemas.openxmlformats.org/officeDocument/2006/relationships/customXml" Target="../ink/ink355.xml"/><Relationship Id="rId148" Type="http://schemas.openxmlformats.org/officeDocument/2006/relationships/image" Target="../media/image92.png"/><Relationship Id="rId4" Type="http://schemas.openxmlformats.org/officeDocument/2006/relationships/customXml" Target="../ink/ink285.xml"/><Relationship Id="rId9" Type="http://schemas.openxmlformats.org/officeDocument/2006/relationships/image" Target="../media/image10.png"/><Relationship Id="rId26" Type="http://schemas.openxmlformats.org/officeDocument/2006/relationships/customXml" Target="../ink/ink296.xml"/><Relationship Id="rId47" Type="http://schemas.openxmlformats.org/officeDocument/2006/relationships/image" Target="../media/image33.png"/><Relationship Id="rId68" Type="http://schemas.openxmlformats.org/officeDocument/2006/relationships/customXml" Target="../ink/ink317.xml"/><Relationship Id="rId89" Type="http://schemas.openxmlformats.org/officeDocument/2006/relationships/image" Target="../media/image60.png"/><Relationship Id="rId112" Type="http://schemas.openxmlformats.org/officeDocument/2006/relationships/customXml" Target="../ink/ink339.xml"/><Relationship Id="rId133" Type="http://schemas.openxmlformats.org/officeDocument/2006/relationships/image" Target="../media/image82.png"/><Relationship Id="rId16" Type="http://schemas.openxmlformats.org/officeDocument/2006/relationships/customXml" Target="../ink/ink291.xml"/><Relationship Id="rId37" Type="http://schemas.openxmlformats.org/officeDocument/2006/relationships/image" Target="../media/image25.png"/><Relationship Id="rId58" Type="http://schemas.openxmlformats.org/officeDocument/2006/relationships/customXml" Target="../ink/ink312.xml"/><Relationship Id="rId79" Type="http://schemas.openxmlformats.org/officeDocument/2006/relationships/image" Target="../media/image55.png"/><Relationship Id="rId102" Type="http://schemas.openxmlformats.org/officeDocument/2006/relationships/customXml" Target="../ink/ink334.xml"/><Relationship Id="rId123" Type="http://schemas.openxmlformats.org/officeDocument/2006/relationships/customXml" Target="../ink/ink345.xml"/><Relationship Id="rId144" Type="http://schemas.openxmlformats.org/officeDocument/2006/relationships/image" Target="../media/image90.png"/><Relationship Id="rId90" Type="http://schemas.openxmlformats.org/officeDocument/2006/relationships/customXml" Target="../ink/ink3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7.xml"/><Relationship Id="rId21" Type="http://schemas.openxmlformats.org/officeDocument/2006/relationships/customXml" Target="../ink/ink369.xml"/><Relationship Id="rId42" Type="http://schemas.openxmlformats.org/officeDocument/2006/relationships/image" Target="../media/image28.png"/><Relationship Id="rId63" Type="http://schemas.openxmlformats.org/officeDocument/2006/relationships/customXml" Target="../ink/ink390.xml"/><Relationship Id="rId84" Type="http://schemas.openxmlformats.org/officeDocument/2006/relationships/image" Target="../media/image58.png"/><Relationship Id="rId138" Type="http://schemas.openxmlformats.org/officeDocument/2006/relationships/image" Target="../media/image88.png"/><Relationship Id="rId107" Type="http://schemas.openxmlformats.org/officeDocument/2006/relationships/customXml" Target="../ink/ink412.xml"/><Relationship Id="rId11" Type="http://schemas.openxmlformats.org/officeDocument/2006/relationships/customXml" Target="../ink/ink364.xml"/><Relationship Id="rId32" Type="http://schemas.openxmlformats.org/officeDocument/2006/relationships/image" Target="../media/image23.png"/><Relationship Id="rId53" Type="http://schemas.openxmlformats.org/officeDocument/2006/relationships/customXml" Target="../ink/ink385.xml"/><Relationship Id="rId74" Type="http://schemas.openxmlformats.org/officeDocument/2006/relationships/image" Target="../media/image53.png"/><Relationship Id="rId128" Type="http://schemas.openxmlformats.org/officeDocument/2006/relationships/customXml" Target="../ink/ink423.xml"/><Relationship Id="rId149" Type="http://schemas.openxmlformats.org/officeDocument/2006/relationships/image" Target="../media/image94.png"/><Relationship Id="rId5" Type="http://schemas.openxmlformats.org/officeDocument/2006/relationships/customXml" Target="../ink/ink361.xml"/><Relationship Id="rId95" Type="http://schemas.openxmlformats.org/officeDocument/2006/relationships/customXml" Target="../ink/ink406.xml"/><Relationship Id="rId22" Type="http://schemas.openxmlformats.org/officeDocument/2006/relationships/image" Target="../media/image17.png"/><Relationship Id="rId27" Type="http://schemas.openxmlformats.org/officeDocument/2006/relationships/customXml" Target="../ink/ink372.xml"/><Relationship Id="rId43" Type="http://schemas.openxmlformats.org/officeDocument/2006/relationships/customXml" Target="../ink/ink380.xml"/><Relationship Id="rId48" Type="http://schemas.openxmlformats.org/officeDocument/2006/relationships/image" Target="../media/image39.png"/><Relationship Id="rId64" Type="http://schemas.openxmlformats.org/officeDocument/2006/relationships/image" Target="../media/image47.png"/><Relationship Id="rId69" Type="http://schemas.openxmlformats.org/officeDocument/2006/relationships/customXml" Target="../ink/ink393.xml"/><Relationship Id="rId113" Type="http://schemas.openxmlformats.org/officeDocument/2006/relationships/customXml" Target="../ink/ink415.xml"/><Relationship Id="rId118" Type="http://schemas.openxmlformats.org/officeDocument/2006/relationships/customXml" Target="../ink/ink418.xml"/><Relationship Id="rId134" Type="http://schemas.openxmlformats.org/officeDocument/2006/relationships/image" Target="../media/image86.png"/><Relationship Id="rId139" Type="http://schemas.openxmlformats.org/officeDocument/2006/relationships/customXml" Target="../ink/ink429.xml"/><Relationship Id="rId80" Type="http://schemas.openxmlformats.org/officeDocument/2006/relationships/image" Target="../media/image56.png"/><Relationship Id="rId85" Type="http://schemas.openxmlformats.org/officeDocument/2006/relationships/customXml" Target="../ink/ink401.xml"/><Relationship Id="rId150" Type="http://schemas.openxmlformats.org/officeDocument/2006/relationships/customXml" Target="../ink/ink435.xml"/><Relationship Id="rId155" Type="http://schemas.openxmlformats.org/officeDocument/2006/relationships/image" Target="../media/image97.png"/><Relationship Id="rId12" Type="http://schemas.openxmlformats.org/officeDocument/2006/relationships/image" Target="../media/image12.png"/><Relationship Id="rId17" Type="http://schemas.openxmlformats.org/officeDocument/2006/relationships/customXml" Target="../ink/ink367.xml"/><Relationship Id="rId33" Type="http://schemas.openxmlformats.org/officeDocument/2006/relationships/customXml" Target="../ink/ink375.xml"/><Relationship Id="rId38" Type="http://schemas.openxmlformats.org/officeDocument/2006/relationships/image" Target="../media/image26.png"/><Relationship Id="rId59" Type="http://schemas.openxmlformats.org/officeDocument/2006/relationships/customXml" Target="../ink/ink388.xml"/><Relationship Id="rId103" Type="http://schemas.openxmlformats.org/officeDocument/2006/relationships/customXml" Target="../ink/ink410.xml"/><Relationship Id="rId108" Type="http://schemas.openxmlformats.org/officeDocument/2006/relationships/image" Target="../media/image71.png"/><Relationship Id="rId124" Type="http://schemas.openxmlformats.org/officeDocument/2006/relationships/customXml" Target="../ink/ink421.xml"/><Relationship Id="rId129" Type="http://schemas.openxmlformats.org/officeDocument/2006/relationships/customXml" Target="../ink/ink424.xml"/><Relationship Id="rId54" Type="http://schemas.openxmlformats.org/officeDocument/2006/relationships/image" Target="../media/image42.png"/><Relationship Id="rId70" Type="http://schemas.openxmlformats.org/officeDocument/2006/relationships/image" Target="../media/image50.png"/><Relationship Id="rId75" Type="http://schemas.openxmlformats.org/officeDocument/2006/relationships/customXml" Target="../ink/ink396.xml"/><Relationship Id="rId91" Type="http://schemas.openxmlformats.org/officeDocument/2006/relationships/customXml" Target="../ink/ink404.xml"/><Relationship Id="rId96" Type="http://schemas.openxmlformats.org/officeDocument/2006/relationships/image" Target="../media/image64.png"/><Relationship Id="rId140" Type="http://schemas.openxmlformats.org/officeDocument/2006/relationships/customXml" Target="../ink/ink430.xml"/><Relationship Id="rId145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23" Type="http://schemas.openxmlformats.org/officeDocument/2006/relationships/customXml" Target="../ink/ink370.xml"/><Relationship Id="rId28" Type="http://schemas.openxmlformats.org/officeDocument/2006/relationships/image" Target="../media/image21.png"/><Relationship Id="rId49" Type="http://schemas.openxmlformats.org/officeDocument/2006/relationships/customXml" Target="../ink/ink383.xml"/><Relationship Id="rId114" Type="http://schemas.openxmlformats.org/officeDocument/2006/relationships/image" Target="../media/image74.png"/><Relationship Id="rId119" Type="http://schemas.openxmlformats.org/officeDocument/2006/relationships/image" Target="../media/image76.png"/><Relationship Id="rId44" Type="http://schemas.openxmlformats.org/officeDocument/2006/relationships/image" Target="../media/image29.png"/><Relationship Id="rId60" Type="http://schemas.openxmlformats.org/officeDocument/2006/relationships/image" Target="../media/image45.png"/><Relationship Id="rId65" Type="http://schemas.openxmlformats.org/officeDocument/2006/relationships/customXml" Target="../ink/ink391.xml"/><Relationship Id="rId81" Type="http://schemas.openxmlformats.org/officeDocument/2006/relationships/customXml" Target="../ink/ink399.xml"/><Relationship Id="rId86" Type="http://schemas.openxmlformats.org/officeDocument/2006/relationships/image" Target="../media/image59.png"/><Relationship Id="rId130" Type="http://schemas.openxmlformats.org/officeDocument/2006/relationships/image" Target="../media/image81.png"/><Relationship Id="rId135" Type="http://schemas.openxmlformats.org/officeDocument/2006/relationships/customXml" Target="../ink/ink427.xml"/><Relationship Id="rId151" Type="http://schemas.openxmlformats.org/officeDocument/2006/relationships/image" Target="../media/image95.png"/><Relationship Id="rId13" Type="http://schemas.openxmlformats.org/officeDocument/2006/relationships/customXml" Target="../ink/ink365.xml"/><Relationship Id="rId18" Type="http://schemas.openxmlformats.org/officeDocument/2006/relationships/image" Target="../media/image15.png"/><Relationship Id="rId39" Type="http://schemas.openxmlformats.org/officeDocument/2006/relationships/customXml" Target="../ink/ink378.xml"/><Relationship Id="rId109" Type="http://schemas.openxmlformats.org/officeDocument/2006/relationships/customXml" Target="../ink/ink413.xml"/><Relationship Id="rId34" Type="http://schemas.openxmlformats.org/officeDocument/2006/relationships/image" Target="../media/image24.png"/><Relationship Id="rId50" Type="http://schemas.openxmlformats.org/officeDocument/2006/relationships/image" Target="../media/image40.png"/><Relationship Id="rId55" Type="http://schemas.openxmlformats.org/officeDocument/2006/relationships/customXml" Target="../ink/ink386.xml"/><Relationship Id="rId76" Type="http://schemas.openxmlformats.org/officeDocument/2006/relationships/image" Target="../media/image54.png"/><Relationship Id="rId97" Type="http://schemas.openxmlformats.org/officeDocument/2006/relationships/customXml" Target="../ink/ink407.xml"/><Relationship Id="rId104" Type="http://schemas.openxmlformats.org/officeDocument/2006/relationships/image" Target="../media/image68.png"/><Relationship Id="rId120" Type="http://schemas.openxmlformats.org/officeDocument/2006/relationships/customXml" Target="../ink/ink419.xml"/><Relationship Id="rId125" Type="http://schemas.openxmlformats.org/officeDocument/2006/relationships/image" Target="../media/image79.png"/><Relationship Id="rId141" Type="http://schemas.openxmlformats.org/officeDocument/2006/relationships/image" Target="../media/image90.png"/><Relationship Id="rId146" Type="http://schemas.openxmlformats.org/officeDocument/2006/relationships/customXml" Target="../ink/ink433.xml"/><Relationship Id="rId7" Type="http://schemas.openxmlformats.org/officeDocument/2006/relationships/customXml" Target="../ink/ink362.xml"/><Relationship Id="rId71" Type="http://schemas.openxmlformats.org/officeDocument/2006/relationships/customXml" Target="../ink/ink394.xml"/><Relationship Id="rId92" Type="http://schemas.openxmlformats.org/officeDocument/2006/relationships/image" Target="../media/image62.png"/><Relationship Id="rId2" Type="http://schemas.openxmlformats.org/officeDocument/2006/relationships/image" Target="../media/image5.png"/><Relationship Id="rId29" Type="http://schemas.openxmlformats.org/officeDocument/2006/relationships/customXml" Target="../ink/ink373.xml"/><Relationship Id="rId24" Type="http://schemas.openxmlformats.org/officeDocument/2006/relationships/image" Target="../media/image18.png"/><Relationship Id="rId40" Type="http://schemas.openxmlformats.org/officeDocument/2006/relationships/image" Target="../media/image27.png"/><Relationship Id="rId45" Type="http://schemas.openxmlformats.org/officeDocument/2006/relationships/customXml" Target="../ink/ink381.xml"/><Relationship Id="rId66" Type="http://schemas.openxmlformats.org/officeDocument/2006/relationships/image" Target="../media/image48.png"/><Relationship Id="rId87" Type="http://schemas.openxmlformats.org/officeDocument/2006/relationships/customXml" Target="../ink/ink402.xml"/><Relationship Id="rId110" Type="http://schemas.openxmlformats.org/officeDocument/2006/relationships/image" Target="../media/image72.png"/><Relationship Id="rId115" Type="http://schemas.openxmlformats.org/officeDocument/2006/relationships/customXml" Target="../ink/ink416.xml"/><Relationship Id="rId131" Type="http://schemas.openxmlformats.org/officeDocument/2006/relationships/customXml" Target="../ink/ink425.xml"/><Relationship Id="rId136" Type="http://schemas.openxmlformats.org/officeDocument/2006/relationships/image" Target="../media/image87.png"/><Relationship Id="rId61" Type="http://schemas.openxmlformats.org/officeDocument/2006/relationships/customXml" Target="../ink/ink389.xml"/><Relationship Id="rId82" Type="http://schemas.openxmlformats.org/officeDocument/2006/relationships/image" Target="../media/image57.png"/><Relationship Id="rId152" Type="http://schemas.openxmlformats.org/officeDocument/2006/relationships/customXml" Target="../ink/ink436.xml"/><Relationship Id="rId19" Type="http://schemas.openxmlformats.org/officeDocument/2006/relationships/customXml" Target="../ink/ink368.xml"/><Relationship Id="rId14" Type="http://schemas.openxmlformats.org/officeDocument/2006/relationships/image" Target="../media/image13.png"/><Relationship Id="rId30" Type="http://schemas.openxmlformats.org/officeDocument/2006/relationships/image" Target="../media/image22.png"/><Relationship Id="rId35" Type="http://schemas.openxmlformats.org/officeDocument/2006/relationships/customXml" Target="../ink/ink376.xml"/><Relationship Id="rId56" Type="http://schemas.openxmlformats.org/officeDocument/2006/relationships/image" Target="../media/image43.png"/><Relationship Id="rId77" Type="http://schemas.openxmlformats.org/officeDocument/2006/relationships/customXml" Target="../ink/ink397.xml"/><Relationship Id="rId100" Type="http://schemas.openxmlformats.org/officeDocument/2006/relationships/image" Target="../media/image66.png"/><Relationship Id="rId105" Type="http://schemas.openxmlformats.org/officeDocument/2006/relationships/customXml" Target="../ink/ink411.xml"/><Relationship Id="rId126" Type="http://schemas.openxmlformats.org/officeDocument/2006/relationships/customXml" Target="../ink/ink422.xml"/><Relationship Id="rId147" Type="http://schemas.openxmlformats.org/officeDocument/2006/relationships/image" Target="../media/image93.png"/><Relationship Id="rId8" Type="http://schemas.openxmlformats.org/officeDocument/2006/relationships/image" Target="../media/image10.png"/><Relationship Id="rId51" Type="http://schemas.openxmlformats.org/officeDocument/2006/relationships/customXml" Target="../ink/ink384.xml"/><Relationship Id="rId72" Type="http://schemas.openxmlformats.org/officeDocument/2006/relationships/image" Target="../media/image52.png"/><Relationship Id="rId93" Type="http://schemas.openxmlformats.org/officeDocument/2006/relationships/customXml" Target="../ink/ink405.xml"/><Relationship Id="rId98" Type="http://schemas.openxmlformats.org/officeDocument/2006/relationships/image" Target="../media/image65.png"/><Relationship Id="rId121" Type="http://schemas.openxmlformats.org/officeDocument/2006/relationships/image" Target="../media/image77.png"/><Relationship Id="rId142" Type="http://schemas.openxmlformats.org/officeDocument/2006/relationships/customXml" Target="../ink/ink431.xml"/><Relationship Id="rId3" Type="http://schemas.openxmlformats.org/officeDocument/2006/relationships/customXml" Target="../ink/ink360.xml"/><Relationship Id="rId25" Type="http://schemas.openxmlformats.org/officeDocument/2006/relationships/customXml" Target="../ink/ink371.xml"/><Relationship Id="rId46" Type="http://schemas.openxmlformats.org/officeDocument/2006/relationships/image" Target="../media/image33.png"/><Relationship Id="rId67" Type="http://schemas.openxmlformats.org/officeDocument/2006/relationships/customXml" Target="../ink/ink392.xml"/><Relationship Id="rId116" Type="http://schemas.openxmlformats.org/officeDocument/2006/relationships/image" Target="../media/image75.png"/><Relationship Id="rId137" Type="http://schemas.openxmlformats.org/officeDocument/2006/relationships/customXml" Target="../ink/ink428.xml"/><Relationship Id="rId20" Type="http://schemas.openxmlformats.org/officeDocument/2006/relationships/image" Target="../media/image16.png"/><Relationship Id="rId41" Type="http://schemas.openxmlformats.org/officeDocument/2006/relationships/customXml" Target="../ink/ink379.xml"/><Relationship Id="rId62" Type="http://schemas.openxmlformats.org/officeDocument/2006/relationships/image" Target="../media/image46.png"/><Relationship Id="rId83" Type="http://schemas.openxmlformats.org/officeDocument/2006/relationships/customXml" Target="../ink/ink400.xml"/><Relationship Id="rId88" Type="http://schemas.openxmlformats.org/officeDocument/2006/relationships/image" Target="../media/image60.png"/><Relationship Id="rId111" Type="http://schemas.openxmlformats.org/officeDocument/2006/relationships/customXml" Target="../ink/ink414.xml"/><Relationship Id="rId132" Type="http://schemas.openxmlformats.org/officeDocument/2006/relationships/image" Target="../media/image82.png"/><Relationship Id="rId153" Type="http://schemas.openxmlformats.org/officeDocument/2006/relationships/image" Target="../media/image96.png"/><Relationship Id="rId15" Type="http://schemas.openxmlformats.org/officeDocument/2006/relationships/customXml" Target="../ink/ink366.xml"/><Relationship Id="rId36" Type="http://schemas.openxmlformats.org/officeDocument/2006/relationships/image" Target="../media/image25.png"/><Relationship Id="rId57" Type="http://schemas.openxmlformats.org/officeDocument/2006/relationships/customXml" Target="../ink/ink387.xml"/><Relationship Id="rId106" Type="http://schemas.openxmlformats.org/officeDocument/2006/relationships/image" Target="../media/image70.png"/><Relationship Id="rId127" Type="http://schemas.openxmlformats.org/officeDocument/2006/relationships/image" Target="../media/image80.png"/><Relationship Id="rId10" Type="http://schemas.openxmlformats.org/officeDocument/2006/relationships/image" Target="../media/image11.png"/><Relationship Id="rId31" Type="http://schemas.openxmlformats.org/officeDocument/2006/relationships/customXml" Target="../ink/ink374.xml"/><Relationship Id="rId52" Type="http://schemas.openxmlformats.org/officeDocument/2006/relationships/image" Target="../media/image41.png"/><Relationship Id="rId73" Type="http://schemas.openxmlformats.org/officeDocument/2006/relationships/customXml" Target="../ink/ink395.xml"/><Relationship Id="rId78" Type="http://schemas.openxmlformats.org/officeDocument/2006/relationships/image" Target="../media/image55.png"/><Relationship Id="rId94" Type="http://schemas.openxmlformats.org/officeDocument/2006/relationships/image" Target="../media/image63.png"/><Relationship Id="rId99" Type="http://schemas.openxmlformats.org/officeDocument/2006/relationships/customXml" Target="../ink/ink408.xml"/><Relationship Id="rId101" Type="http://schemas.openxmlformats.org/officeDocument/2006/relationships/customXml" Target="../ink/ink409.xml"/><Relationship Id="rId122" Type="http://schemas.openxmlformats.org/officeDocument/2006/relationships/customXml" Target="../ink/ink420.xml"/><Relationship Id="rId143" Type="http://schemas.openxmlformats.org/officeDocument/2006/relationships/image" Target="../media/image91.png"/><Relationship Id="rId148" Type="http://schemas.openxmlformats.org/officeDocument/2006/relationships/customXml" Target="../ink/ink434.xml"/><Relationship Id="rId4" Type="http://schemas.openxmlformats.org/officeDocument/2006/relationships/image" Target="../media/image7.png"/><Relationship Id="rId9" Type="http://schemas.openxmlformats.org/officeDocument/2006/relationships/customXml" Target="../ink/ink363.xml"/><Relationship Id="rId26" Type="http://schemas.openxmlformats.org/officeDocument/2006/relationships/image" Target="../media/image20.png"/><Relationship Id="rId47" Type="http://schemas.openxmlformats.org/officeDocument/2006/relationships/customXml" Target="../ink/ink382.xml"/><Relationship Id="rId68" Type="http://schemas.openxmlformats.org/officeDocument/2006/relationships/image" Target="../media/image49.png"/><Relationship Id="rId89" Type="http://schemas.openxmlformats.org/officeDocument/2006/relationships/customXml" Target="../ink/ink403.xml"/><Relationship Id="rId112" Type="http://schemas.openxmlformats.org/officeDocument/2006/relationships/image" Target="../media/image73.png"/><Relationship Id="rId133" Type="http://schemas.openxmlformats.org/officeDocument/2006/relationships/customXml" Target="../ink/ink426.xml"/><Relationship Id="rId154" Type="http://schemas.openxmlformats.org/officeDocument/2006/relationships/customXml" Target="../ink/ink437.xml"/><Relationship Id="rId16" Type="http://schemas.openxmlformats.org/officeDocument/2006/relationships/image" Target="../media/image14.png"/><Relationship Id="rId37" Type="http://schemas.openxmlformats.org/officeDocument/2006/relationships/customXml" Target="../ink/ink377.xml"/><Relationship Id="rId58" Type="http://schemas.openxmlformats.org/officeDocument/2006/relationships/image" Target="../media/image44.png"/><Relationship Id="rId79" Type="http://schemas.openxmlformats.org/officeDocument/2006/relationships/customXml" Target="../ink/ink398.xml"/><Relationship Id="rId102" Type="http://schemas.openxmlformats.org/officeDocument/2006/relationships/image" Target="../media/image67.png"/><Relationship Id="rId123" Type="http://schemas.openxmlformats.org/officeDocument/2006/relationships/image" Target="../media/image78.png"/><Relationship Id="rId144" Type="http://schemas.openxmlformats.org/officeDocument/2006/relationships/customXml" Target="../ink/ink432.xml"/><Relationship Id="rId90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0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9.png"/><Relationship Id="rId24" Type="http://schemas.openxmlformats.org/officeDocument/2006/relationships/customXml" Target="../ink/ink10.xml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image" Target="../media/image24.png"/><Relationship Id="rId21" Type="http://schemas.openxmlformats.org/officeDocument/2006/relationships/customXml" Target="../ink/ink21.xml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28.png"/><Relationship Id="rId7" Type="http://schemas.openxmlformats.org/officeDocument/2006/relationships/customXml" Target="../ink/ink14.xml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9" Type="http://schemas.openxmlformats.org/officeDocument/2006/relationships/image" Target="../media/image19.png"/><Relationship Id="rId11" Type="http://schemas.openxmlformats.org/officeDocument/2006/relationships/customXml" Target="../ink/ink16.xml"/><Relationship Id="rId24" Type="http://schemas.openxmlformats.org/officeDocument/2006/relationships/image" Target="../media/image16.png"/><Relationship Id="rId32" Type="http://schemas.openxmlformats.org/officeDocument/2006/relationships/customXml" Target="../ink/ink26.xml"/><Relationship Id="rId37" Type="http://schemas.openxmlformats.org/officeDocument/2006/relationships/image" Target="../media/image23.png"/><Relationship Id="rId40" Type="http://schemas.openxmlformats.org/officeDocument/2006/relationships/customXml" Target="../ink/ink30.xml"/><Relationship Id="rId45" Type="http://schemas.openxmlformats.org/officeDocument/2006/relationships/image" Target="../media/image27.png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image" Target="../media/image18.png"/><Relationship Id="rId36" Type="http://schemas.openxmlformats.org/officeDocument/2006/relationships/customXml" Target="../ink/ink28.xml"/><Relationship Id="rId49" Type="http://schemas.openxmlformats.org/officeDocument/2006/relationships/image" Target="../media/image29.png"/><Relationship Id="rId10" Type="http://schemas.openxmlformats.org/officeDocument/2006/relationships/image" Target="../media/image9.png"/><Relationship Id="rId19" Type="http://schemas.openxmlformats.org/officeDocument/2006/relationships/customXml" Target="../ink/ink20.xml"/><Relationship Id="rId31" Type="http://schemas.openxmlformats.org/officeDocument/2006/relationships/image" Target="../media/image20.png"/><Relationship Id="rId44" Type="http://schemas.openxmlformats.org/officeDocument/2006/relationships/customXml" Target="../ink/ink32.xml"/><Relationship Id="rId4" Type="http://schemas.openxmlformats.org/officeDocument/2006/relationships/image" Target="../media/image5.png"/><Relationship Id="rId9" Type="http://schemas.openxmlformats.org/officeDocument/2006/relationships/customXml" Target="../ink/ink15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24.xml"/><Relationship Id="rId30" Type="http://schemas.openxmlformats.org/officeDocument/2006/relationships/customXml" Target="../ink/ink25.xml"/><Relationship Id="rId35" Type="http://schemas.openxmlformats.org/officeDocument/2006/relationships/image" Target="../media/image22.png"/><Relationship Id="rId43" Type="http://schemas.openxmlformats.org/officeDocument/2006/relationships/image" Target="../media/image26.png"/><Relationship Id="rId48" Type="http://schemas.openxmlformats.org/officeDocument/2006/relationships/customXml" Target="../ink/ink34.xml"/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image" Target="../media/image21.png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20" Type="http://schemas.openxmlformats.org/officeDocument/2006/relationships/image" Target="../media/image14.png"/><Relationship Id="rId4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52.xml"/><Relationship Id="rId21" Type="http://schemas.openxmlformats.org/officeDocument/2006/relationships/customXml" Target="../ink/ink43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47" Type="http://schemas.openxmlformats.org/officeDocument/2006/relationships/customXml" Target="../ink/ink56.xml"/><Relationship Id="rId50" Type="http://schemas.openxmlformats.org/officeDocument/2006/relationships/customXml" Target="../ink/ink57.xml"/><Relationship Id="rId55" Type="http://schemas.openxmlformats.org/officeDocument/2006/relationships/image" Target="../media/image33.png"/><Relationship Id="rId7" Type="http://schemas.openxmlformats.org/officeDocument/2006/relationships/customXml" Target="../ink/ink36.xml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9" Type="http://schemas.openxmlformats.org/officeDocument/2006/relationships/customXml" Target="../ink/ink47.xml"/><Relationship Id="rId11" Type="http://schemas.openxmlformats.org/officeDocument/2006/relationships/customXml" Target="../ink/ink38.xml"/><Relationship Id="rId24" Type="http://schemas.openxmlformats.org/officeDocument/2006/relationships/image" Target="../media/image16.png"/><Relationship Id="rId32" Type="http://schemas.openxmlformats.org/officeDocument/2006/relationships/image" Target="../media/image21.png"/><Relationship Id="rId37" Type="http://schemas.openxmlformats.org/officeDocument/2006/relationships/customXml" Target="../ink/ink51.xml"/><Relationship Id="rId40" Type="http://schemas.openxmlformats.org/officeDocument/2006/relationships/image" Target="../media/image25.png"/><Relationship Id="rId45" Type="http://schemas.openxmlformats.org/officeDocument/2006/relationships/customXml" Target="../ink/ink55.xml"/><Relationship Id="rId53" Type="http://schemas.openxmlformats.org/officeDocument/2006/relationships/image" Target="../media/image32.png"/><Relationship Id="rId58" Type="http://schemas.openxmlformats.org/officeDocument/2006/relationships/customXml" Target="../ink/ink61.xml"/><Relationship Id="rId5" Type="http://schemas.openxmlformats.org/officeDocument/2006/relationships/customXml" Target="../ink/ink35.xml"/><Relationship Id="rId19" Type="http://schemas.openxmlformats.org/officeDocument/2006/relationships/customXml" Target="../ink/ink42.xml"/><Relationship Id="rId4" Type="http://schemas.openxmlformats.org/officeDocument/2006/relationships/image" Target="../media/image5.png"/><Relationship Id="rId9" Type="http://schemas.openxmlformats.org/officeDocument/2006/relationships/customXml" Target="../ink/ink37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46.xml"/><Relationship Id="rId30" Type="http://schemas.openxmlformats.org/officeDocument/2006/relationships/image" Target="../media/image20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29.png"/><Relationship Id="rId56" Type="http://schemas.openxmlformats.org/officeDocument/2006/relationships/customXml" Target="../ink/ink60.xml"/><Relationship Id="rId8" Type="http://schemas.openxmlformats.org/officeDocument/2006/relationships/image" Target="../media/image8.png"/><Relationship Id="rId51" Type="http://schemas.openxmlformats.org/officeDocument/2006/relationships/image" Target="../media/image31.png"/><Relationship Id="rId3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customXml" Target="../ink/ink41.xml"/><Relationship Id="rId25" Type="http://schemas.openxmlformats.org/officeDocument/2006/relationships/customXml" Target="../ink/ink45.xml"/><Relationship Id="rId33" Type="http://schemas.openxmlformats.org/officeDocument/2006/relationships/customXml" Target="../ink/ink49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image" Target="../media/image35.png"/><Relationship Id="rId20" Type="http://schemas.openxmlformats.org/officeDocument/2006/relationships/image" Target="../media/image14.png"/><Relationship Id="rId41" Type="http://schemas.openxmlformats.org/officeDocument/2006/relationships/customXml" Target="../ink/ink53.xml"/><Relationship Id="rId54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customXml" Target="../ink/ink40.xml"/><Relationship Id="rId23" Type="http://schemas.openxmlformats.org/officeDocument/2006/relationships/customXml" Target="../ink/ink44.xml"/><Relationship Id="rId28" Type="http://schemas.openxmlformats.org/officeDocument/2006/relationships/image" Target="../media/image18.png"/><Relationship Id="rId36" Type="http://schemas.openxmlformats.org/officeDocument/2006/relationships/image" Target="../media/image23.png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image" Target="../media/image9.png"/><Relationship Id="rId31" Type="http://schemas.openxmlformats.org/officeDocument/2006/relationships/customXml" Target="../ink/ink48.xml"/><Relationship Id="rId44" Type="http://schemas.openxmlformats.org/officeDocument/2006/relationships/image" Target="../media/image27.png"/><Relationship Id="rId52" Type="http://schemas.openxmlformats.org/officeDocument/2006/relationships/customXml" Target="../ink/ink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.xml"/><Relationship Id="rId21" Type="http://schemas.openxmlformats.org/officeDocument/2006/relationships/image" Target="../media/image16.png"/><Relationship Id="rId42" Type="http://schemas.openxmlformats.org/officeDocument/2006/relationships/customXml" Target="../ink/ink81.xml"/><Relationship Id="rId47" Type="http://schemas.openxmlformats.org/officeDocument/2006/relationships/image" Target="../media/image33.png"/><Relationship Id="rId63" Type="http://schemas.openxmlformats.org/officeDocument/2006/relationships/image" Target="../media/image43.png"/><Relationship Id="rId68" Type="http://schemas.openxmlformats.org/officeDocument/2006/relationships/customXml" Target="../ink/ink93.xml"/><Relationship Id="rId16" Type="http://schemas.openxmlformats.org/officeDocument/2006/relationships/customXml" Target="../ink/ink68.xml"/><Relationship Id="rId11" Type="http://schemas.openxmlformats.org/officeDocument/2006/relationships/image" Target="../media/image11.png"/><Relationship Id="rId24" Type="http://schemas.openxmlformats.org/officeDocument/2006/relationships/customXml" Target="../ink/ink72.xml"/><Relationship Id="rId32" Type="http://schemas.openxmlformats.org/officeDocument/2006/relationships/customXml" Target="../ink/ink76.xml"/><Relationship Id="rId37" Type="http://schemas.openxmlformats.org/officeDocument/2006/relationships/image" Target="../media/image25.png"/><Relationship Id="rId40" Type="http://schemas.openxmlformats.org/officeDocument/2006/relationships/customXml" Target="../ink/ink80.xml"/><Relationship Id="rId45" Type="http://schemas.openxmlformats.org/officeDocument/2006/relationships/image" Target="../media/image29.png"/><Relationship Id="rId53" Type="http://schemas.openxmlformats.org/officeDocument/2006/relationships/image" Target="../media/image38.png"/><Relationship Id="rId58" Type="http://schemas.openxmlformats.org/officeDocument/2006/relationships/customXml" Target="../ink/ink88.xml"/><Relationship Id="rId66" Type="http://schemas.openxmlformats.org/officeDocument/2006/relationships/customXml" Target="../ink/ink92.xml"/><Relationship Id="rId74" Type="http://schemas.openxmlformats.org/officeDocument/2006/relationships/customXml" Target="../ink/ink96.xml"/><Relationship Id="rId5" Type="http://schemas.openxmlformats.org/officeDocument/2006/relationships/image" Target="../media/image7.png"/><Relationship Id="rId61" Type="http://schemas.openxmlformats.org/officeDocument/2006/relationships/image" Target="../media/image42.png"/><Relationship Id="rId19" Type="http://schemas.openxmlformats.org/officeDocument/2006/relationships/image" Target="../media/image15.png"/><Relationship Id="rId14" Type="http://schemas.openxmlformats.org/officeDocument/2006/relationships/customXml" Target="../ink/ink67.xml"/><Relationship Id="rId22" Type="http://schemas.openxmlformats.org/officeDocument/2006/relationships/customXml" Target="../ink/ink71.xml"/><Relationship Id="rId27" Type="http://schemas.openxmlformats.org/officeDocument/2006/relationships/image" Target="../media/image20.png"/><Relationship Id="rId30" Type="http://schemas.openxmlformats.org/officeDocument/2006/relationships/customXml" Target="../ink/ink75.xml"/><Relationship Id="rId35" Type="http://schemas.openxmlformats.org/officeDocument/2006/relationships/image" Target="../media/image24.png"/><Relationship Id="rId43" Type="http://schemas.openxmlformats.org/officeDocument/2006/relationships/image" Target="../media/image28.png"/><Relationship Id="rId48" Type="http://schemas.openxmlformats.org/officeDocument/2006/relationships/customXml" Target="../ink/ink84.xml"/><Relationship Id="rId56" Type="http://schemas.openxmlformats.org/officeDocument/2006/relationships/customXml" Target="../ink/ink87.xml"/><Relationship Id="rId64" Type="http://schemas.openxmlformats.org/officeDocument/2006/relationships/customXml" Target="../ink/ink91.xml"/><Relationship Id="rId69" Type="http://schemas.openxmlformats.org/officeDocument/2006/relationships/image" Target="../media/image46.png"/><Relationship Id="rId77" Type="http://schemas.openxmlformats.org/officeDocument/2006/relationships/image" Target="../media/image50.png"/><Relationship Id="rId8" Type="http://schemas.openxmlformats.org/officeDocument/2006/relationships/customXml" Target="../ink/ink64.xml"/><Relationship Id="rId51" Type="http://schemas.openxmlformats.org/officeDocument/2006/relationships/image" Target="../media/image35.png"/><Relationship Id="rId72" Type="http://schemas.openxmlformats.org/officeDocument/2006/relationships/customXml" Target="../ink/ink95.xml"/><Relationship Id="rId3" Type="http://schemas.openxmlformats.org/officeDocument/2006/relationships/image" Target="../media/image5.png"/><Relationship Id="rId12" Type="http://schemas.openxmlformats.org/officeDocument/2006/relationships/customXml" Target="../ink/ink66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3.png"/><Relationship Id="rId38" Type="http://schemas.openxmlformats.org/officeDocument/2006/relationships/customXml" Target="../ink/ink79.xml"/><Relationship Id="rId46" Type="http://schemas.openxmlformats.org/officeDocument/2006/relationships/customXml" Target="../ink/ink83.xml"/><Relationship Id="rId59" Type="http://schemas.openxmlformats.org/officeDocument/2006/relationships/image" Target="../media/image41.png"/><Relationship Id="rId67" Type="http://schemas.openxmlformats.org/officeDocument/2006/relationships/image" Target="../media/image45.png"/><Relationship Id="rId20" Type="http://schemas.openxmlformats.org/officeDocument/2006/relationships/customXml" Target="../ink/ink70.xml"/><Relationship Id="rId41" Type="http://schemas.openxmlformats.org/officeDocument/2006/relationships/image" Target="../media/image27.png"/><Relationship Id="rId54" Type="http://schemas.openxmlformats.org/officeDocument/2006/relationships/customXml" Target="../ink/ink86.xml"/><Relationship Id="rId62" Type="http://schemas.openxmlformats.org/officeDocument/2006/relationships/customXml" Target="../ink/ink90.xml"/><Relationship Id="rId70" Type="http://schemas.openxmlformats.org/officeDocument/2006/relationships/customXml" Target="../ink/ink94.xml"/><Relationship Id="rId7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74.xml"/><Relationship Id="rId36" Type="http://schemas.openxmlformats.org/officeDocument/2006/relationships/customXml" Target="../ink/ink78.xml"/><Relationship Id="rId49" Type="http://schemas.openxmlformats.org/officeDocument/2006/relationships/image" Target="../media/image34.png"/><Relationship Id="rId57" Type="http://schemas.openxmlformats.org/officeDocument/2006/relationships/image" Target="../media/image40.png"/><Relationship Id="rId10" Type="http://schemas.openxmlformats.org/officeDocument/2006/relationships/customXml" Target="../ink/ink65.xml"/><Relationship Id="rId31" Type="http://schemas.openxmlformats.org/officeDocument/2006/relationships/image" Target="../media/image22.png"/><Relationship Id="rId44" Type="http://schemas.openxmlformats.org/officeDocument/2006/relationships/customXml" Target="../ink/ink82.xml"/><Relationship Id="rId52" Type="http://schemas.openxmlformats.org/officeDocument/2006/relationships/image" Target="../media/image37.png"/><Relationship Id="rId60" Type="http://schemas.openxmlformats.org/officeDocument/2006/relationships/customXml" Target="../ink/ink89.xml"/><Relationship Id="rId65" Type="http://schemas.openxmlformats.org/officeDocument/2006/relationships/image" Target="../media/image44.png"/><Relationship Id="rId73" Type="http://schemas.openxmlformats.org/officeDocument/2006/relationships/image" Target="../media/image48.png"/><Relationship Id="rId4" Type="http://schemas.openxmlformats.org/officeDocument/2006/relationships/customXml" Target="../ink/ink62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69.xml"/><Relationship Id="rId39" Type="http://schemas.openxmlformats.org/officeDocument/2006/relationships/image" Target="../media/image26.png"/><Relationship Id="rId34" Type="http://schemas.openxmlformats.org/officeDocument/2006/relationships/customXml" Target="../ink/ink77.xml"/><Relationship Id="rId50" Type="http://schemas.openxmlformats.org/officeDocument/2006/relationships/customXml" Target="../ink/ink85.xml"/><Relationship Id="rId55" Type="http://schemas.openxmlformats.org/officeDocument/2006/relationships/image" Target="../media/image39.png"/><Relationship Id="rId76" Type="http://schemas.openxmlformats.org/officeDocument/2006/relationships/customXml" Target="../ink/ink97.xml"/><Relationship Id="rId7" Type="http://schemas.openxmlformats.org/officeDocument/2006/relationships/image" Target="../media/image9.png"/><Relationship Id="rId71" Type="http://schemas.openxmlformats.org/officeDocument/2006/relationships/image" Target="../media/image47.png"/><Relationship Id="rId2" Type="http://schemas.openxmlformats.org/officeDocument/2006/relationships/image" Target="../media/image36.png"/><Relationship Id="rId2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.xml"/><Relationship Id="rId21" Type="http://schemas.openxmlformats.org/officeDocument/2006/relationships/image" Target="../media/image16.png"/><Relationship Id="rId42" Type="http://schemas.openxmlformats.org/officeDocument/2006/relationships/customXml" Target="../ink/ink117.xml"/><Relationship Id="rId47" Type="http://schemas.openxmlformats.org/officeDocument/2006/relationships/image" Target="../media/image33.png"/><Relationship Id="rId63" Type="http://schemas.openxmlformats.org/officeDocument/2006/relationships/customXml" Target="../ink/ink127.xml"/><Relationship Id="rId68" Type="http://schemas.openxmlformats.org/officeDocument/2006/relationships/image" Target="../media/image48.png"/><Relationship Id="rId84" Type="http://schemas.openxmlformats.org/officeDocument/2006/relationships/customXml" Target="../ink/ink137.xml"/><Relationship Id="rId89" Type="http://schemas.openxmlformats.org/officeDocument/2006/relationships/image" Target="../media/image59.png"/><Relationship Id="rId16" Type="http://schemas.openxmlformats.org/officeDocument/2006/relationships/customXml" Target="../ink/ink104.xml"/><Relationship Id="rId107" Type="http://schemas.openxmlformats.org/officeDocument/2006/relationships/image" Target="../media/image68.png"/><Relationship Id="rId11" Type="http://schemas.openxmlformats.org/officeDocument/2006/relationships/image" Target="../media/image11.png"/><Relationship Id="rId32" Type="http://schemas.openxmlformats.org/officeDocument/2006/relationships/customXml" Target="../ink/ink112.xml"/><Relationship Id="rId37" Type="http://schemas.openxmlformats.org/officeDocument/2006/relationships/image" Target="../media/image25.png"/><Relationship Id="rId53" Type="http://schemas.openxmlformats.org/officeDocument/2006/relationships/customXml" Target="../ink/ink122.xml"/><Relationship Id="rId58" Type="http://schemas.openxmlformats.org/officeDocument/2006/relationships/image" Target="../media/image43.png"/><Relationship Id="rId74" Type="http://schemas.openxmlformats.org/officeDocument/2006/relationships/customXml" Target="../ink/ink132.xml"/><Relationship Id="rId79" Type="http://schemas.openxmlformats.org/officeDocument/2006/relationships/image" Target="../media/image54.png"/><Relationship Id="rId102" Type="http://schemas.openxmlformats.org/officeDocument/2006/relationships/customXml" Target="../ink/ink146.xml"/><Relationship Id="rId5" Type="http://schemas.openxmlformats.org/officeDocument/2006/relationships/image" Target="../media/image7.png"/><Relationship Id="rId90" Type="http://schemas.openxmlformats.org/officeDocument/2006/relationships/customXml" Target="../ink/ink140.xml"/><Relationship Id="rId95" Type="http://schemas.openxmlformats.org/officeDocument/2006/relationships/image" Target="../media/image62.png"/><Relationship Id="rId22" Type="http://schemas.openxmlformats.org/officeDocument/2006/relationships/customXml" Target="../ink/ink107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130.xml"/><Relationship Id="rId80" Type="http://schemas.openxmlformats.org/officeDocument/2006/relationships/customXml" Target="../ink/ink135.xml"/><Relationship Id="rId85" Type="http://schemas.openxmlformats.org/officeDocument/2006/relationships/image" Target="../media/image57.png"/><Relationship Id="rId12" Type="http://schemas.openxmlformats.org/officeDocument/2006/relationships/customXml" Target="../ink/ink102.xml"/><Relationship Id="rId17" Type="http://schemas.openxmlformats.org/officeDocument/2006/relationships/image" Target="../media/image14.png"/><Relationship Id="rId33" Type="http://schemas.openxmlformats.org/officeDocument/2006/relationships/image" Target="../media/image23.png"/><Relationship Id="rId38" Type="http://schemas.openxmlformats.org/officeDocument/2006/relationships/customXml" Target="../ink/ink115.xml"/><Relationship Id="rId59" Type="http://schemas.openxmlformats.org/officeDocument/2006/relationships/customXml" Target="../ink/ink125.xml"/><Relationship Id="rId103" Type="http://schemas.openxmlformats.org/officeDocument/2006/relationships/image" Target="../media/image66.png"/><Relationship Id="rId20" Type="http://schemas.openxmlformats.org/officeDocument/2006/relationships/customXml" Target="../ink/ink106.xml"/><Relationship Id="rId41" Type="http://schemas.openxmlformats.org/officeDocument/2006/relationships/image" Target="../media/image27.png"/><Relationship Id="rId54" Type="http://schemas.openxmlformats.org/officeDocument/2006/relationships/image" Target="../media/image41.png"/><Relationship Id="rId62" Type="http://schemas.openxmlformats.org/officeDocument/2006/relationships/image" Target="../media/image45.png"/><Relationship Id="rId70" Type="http://schemas.openxmlformats.org/officeDocument/2006/relationships/image" Target="../media/image49.png"/><Relationship Id="rId75" Type="http://schemas.openxmlformats.org/officeDocument/2006/relationships/image" Target="../media/image52.png"/><Relationship Id="rId83" Type="http://schemas.openxmlformats.org/officeDocument/2006/relationships/image" Target="../media/image56.png"/><Relationship Id="rId88" Type="http://schemas.openxmlformats.org/officeDocument/2006/relationships/customXml" Target="../ink/ink139.xml"/><Relationship Id="rId91" Type="http://schemas.openxmlformats.org/officeDocument/2006/relationships/image" Target="../media/image60.png"/><Relationship Id="rId96" Type="http://schemas.openxmlformats.org/officeDocument/2006/relationships/customXml" Target="../ink/ink1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10.xml"/><Relationship Id="rId36" Type="http://schemas.openxmlformats.org/officeDocument/2006/relationships/customXml" Target="../ink/ink114.xml"/><Relationship Id="rId49" Type="http://schemas.openxmlformats.org/officeDocument/2006/relationships/customXml" Target="../ink/ink120.xml"/><Relationship Id="rId57" Type="http://schemas.openxmlformats.org/officeDocument/2006/relationships/customXml" Target="../ink/ink124.xml"/><Relationship Id="rId106" Type="http://schemas.openxmlformats.org/officeDocument/2006/relationships/customXml" Target="../ink/ink148.xml"/><Relationship Id="rId10" Type="http://schemas.openxmlformats.org/officeDocument/2006/relationships/customXml" Target="../ink/ink101.xml"/><Relationship Id="rId31" Type="http://schemas.openxmlformats.org/officeDocument/2006/relationships/image" Target="../media/image22.png"/><Relationship Id="rId44" Type="http://schemas.openxmlformats.org/officeDocument/2006/relationships/customXml" Target="../ink/ink118.xml"/><Relationship Id="rId52" Type="http://schemas.openxmlformats.org/officeDocument/2006/relationships/image" Target="../media/image40.png"/><Relationship Id="rId60" Type="http://schemas.openxmlformats.org/officeDocument/2006/relationships/image" Target="../media/image44.png"/><Relationship Id="rId65" Type="http://schemas.openxmlformats.org/officeDocument/2006/relationships/customXml" Target="../ink/ink128.xml"/><Relationship Id="rId73" Type="http://schemas.openxmlformats.org/officeDocument/2006/relationships/image" Target="../media/image51.png"/><Relationship Id="rId78" Type="http://schemas.openxmlformats.org/officeDocument/2006/relationships/customXml" Target="../ink/ink134.xml"/><Relationship Id="rId81" Type="http://schemas.openxmlformats.org/officeDocument/2006/relationships/image" Target="../media/image55.png"/><Relationship Id="rId86" Type="http://schemas.openxmlformats.org/officeDocument/2006/relationships/customXml" Target="../ink/ink138.xml"/><Relationship Id="rId94" Type="http://schemas.openxmlformats.org/officeDocument/2006/relationships/customXml" Target="../ink/ink142.xml"/><Relationship Id="rId99" Type="http://schemas.openxmlformats.org/officeDocument/2006/relationships/image" Target="../media/image64.png"/><Relationship Id="rId101" Type="http://schemas.openxmlformats.org/officeDocument/2006/relationships/image" Target="../media/image65.png"/><Relationship Id="rId4" Type="http://schemas.openxmlformats.org/officeDocument/2006/relationships/customXml" Target="../ink/ink98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105.xml"/><Relationship Id="rId39" Type="http://schemas.openxmlformats.org/officeDocument/2006/relationships/image" Target="../media/image26.png"/><Relationship Id="rId34" Type="http://schemas.openxmlformats.org/officeDocument/2006/relationships/customXml" Target="../ink/ink113.xml"/><Relationship Id="rId50" Type="http://schemas.openxmlformats.org/officeDocument/2006/relationships/image" Target="../media/image39.png"/><Relationship Id="rId55" Type="http://schemas.openxmlformats.org/officeDocument/2006/relationships/customXml" Target="../ink/ink123.xml"/><Relationship Id="rId76" Type="http://schemas.openxmlformats.org/officeDocument/2006/relationships/customXml" Target="../ink/ink133.xml"/><Relationship Id="rId97" Type="http://schemas.openxmlformats.org/officeDocument/2006/relationships/image" Target="../media/image63.png"/><Relationship Id="rId104" Type="http://schemas.openxmlformats.org/officeDocument/2006/relationships/customXml" Target="../ink/ink147.xml"/><Relationship Id="rId7" Type="http://schemas.openxmlformats.org/officeDocument/2006/relationships/image" Target="../media/image9.png"/><Relationship Id="rId71" Type="http://schemas.openxmlformats.org/officeDocument/2006/relationships/customXml" Target="../ink/ink131.xml"/><Relationship Id="rId92" Type="http://schemas.openxmlformats.org/officeDocument/2006/relationships/customXml" Target="../ink/ink141.xml"/><Relationship Id="rId2" Type="http://schemas.openxmlformats.org/officeDocument/2006/relationships/image" Target="../media/image36.png"/><Relationship Id="rId29" Type="http://schemas.openxmlformats.org/officeDocument/2006/relationships/image" Target="../media/image21.png"/><Relationship Id="rId24" Type="http://schemas.openxmlformats.org/officeDocument/2006/relationships/customXml" Target="../ink/ink108.xml"/><Relationship Id="rId40" Type="http://schemas.openxmlformats.org/officeDocument/2006/relationships/customXml" Target="../ink/ink116.xml"/><Relationship Id="rId45" Type="http://schemas.openxmlformats.org/officeDocument/2006/relationships/image" Target="../media/image29.png"/><Relationship Id="rId66" Type="http://schemas.openxmlformats.org/officeDocument/2006/relationships/image" Target="../media/image47.png"/><Relationship Id="rId87" Type="http://schemas.openxmlformats.org/officeDocument/2006/relationships/image" Target="../media/image58.png"/><Relationship Id="rId61" Type="http://schemas.openxmlformats.org/officeDocument/2006/relationships/customXml" Target="../ink/ink126.xml"/><Relationship Id="rId82" Type="http://schemas.openxmlformats.org/officeDocument/2006/relationships/customXml" Target="../ink/ink136.xml"/><Relationship Id="rId19" Type="http://schemas.openxmlformats.org/officeDocument/2006/relationships/image" Target="../media/image15.png"/><Relationship Id="rId14" Type="http://schemas.openxmlformats.org/officeDocument/2006/relationships/customXml" Target="../ink/ink103.xml"/><Relationship Id="rId30" Type="http://schemas.openxmlformats.org/officeDocument/2006/relationships/customXml" Target="../ink/ink111.xml"/><Relationship Id="rId35" Type="http://schemas.openxmlformats.org/officeDocument/2006/relationships/image" Target="../media/image24.png"/><Relationship Id="rId56" Type="http://schemas.openxmlformats.org/officeDocument/2006/relationships/image" Target="../media/image42.png"/><Relationship Id="rId77" Type="http://schemas.openxmlformats.org/officeDocument/2006/relationships/image" Target="../media/image53.png"/><Relationship Id="rId100" Type="http://schemas.openxmlformats.org/officeDocument/2006/relationships/customXml" Target="../ink/ink145.xml"/><Relationship Id="rId105" Type="http://schemas.openxmlformats.org/officeDocument/2006/relationships/image" Target="../media/image67.png"/><Relationship Id="rId8" Type="http://schemas.openxmlformats.org/officeDocument/2006/relationships/customXml" Target="../ink/ink100.xml"/><Relationship Id="rId51" Type="http://schemas.openxmlformats.org/officeDocument/2006/relationships/customXml" Target="../ink/ink121.xml"/><Relationship Id="rId72" Type="http://schemas.openxmlformats.org/officeDocument/2006/relationships/image" Target="../media/image50.png"/><Relationship Id="rId93" Type="http://schemas.openxmlformats.org/officeDocument/2006/relationships/image" Target="../media/image61.png"/><Relationship Id="rId98" Type="http://schemas.openxmlformats.org/officeDocument/2006/relationships/customXml" Target="../ink/ink144.xml"/><Relationship Id="rId3" Type="http://schemas.openxmlformats.org/officeDocument/2006/relationships/image" Target="../media/image5.png"/><Relationship Id="rId25" Type="http://schemas.openxmlformats.org/officeDocument/2006/relationships/image" Target="../media/image18.png"/><Relationship Id="rId46" Type="http://schemas.openxmlformats.org/officeDocument/2006/relationships/customXml" Target="../ink/ink119.xml"/><Relationship Id="rId67" Type="http://schemas.openxmlformats.org/officeDocument/2006/relationships/customXml" Target="../ink/ink12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.png"/><Relationship Id="rId21" Type="http://schemas.openxmlformats.org/officeDocument/2006/relationships/image" Target="../media/image16.png"/><Relationship Id="rId42" Type="http://schemas.openxmlformats.org/officeDocument/2006/relationships/customXml" Target="../ink/ink168.xml"/><Relationship Id="rId63" Type="http://schemas.openxmlformats.org/officeDocument/2006/relationships/customXml" Target="../ink/ink178.xml"/><Relationship Id="rId84" Type="http://schemas.openxmlformats.org/officeDocument/2006/relationships/image" Target="../media/image57.png"/><Relationship Id="rId16" Type="http://schemas.openxmlformats.org/officeDocument/2006/relationships/customXml" Target="../ink/ink155.xml"/><Relationship Id="rId107" Type="http://schemas.openxmlformats.org/officeDocument/2006/relationships/image" Target="../media/image69.png"/><Relationship Id="rId11" Type="http://schemas.openxmlformats.org/officeDocument/2006/relationships/image" Target="../media/image11.png"/><Relationship Id="rId32" Type="http://schemas.openxmlformats.org/officeDocument/2006/relationships/customXml" Target="../ink/ink163.xml"/><Relationship Id="rId37" Type="http://schemas.openxmlformats.org/officeDocument/2006/relationships/image" Target="../media/image25.png"/><Relationship Id="rId53" Type="http://schemas.openxmlformats.org/officeDocument/2006/relationships/customXml" Target="../ink/ink173.xml"/><Relationship Id="rId58" Type="http://schemas.openxmlformats.org/officeDocument/2006/relationships/image" Target="../media/image43.png"/><Relationship Id="rId74" Type="http://schemas.openxmlformats.org/officeDocument/2006/relationships/image" Target="../media/image52.png"/><Relationship Id="rId79" Type="http://schemas.openxmlformats.org/officeDocument/2006/relationships/customXml" Target="../ink/ink186.xml"/><Relationship Id="rId102" Type="http://schemas.openxmlformats.org/officeDocument/2006/relationships/image" Target="../media/image66.png"/><Relationship Id="rId123" Type="http://schemas.openxmlformats.org/officeDocument/2006/relationships/customXml" Target="../ink/ink208.xml"/><Relationship Id="rId128" Type="http://schemas.openxmlformats.org/officeDocument/2006/relationships/image" Target="../media/image79.png"/><Relationship Id="rId5" Type="http://schemas.openxmlformats.org/officeDocument/2006/relationships/image" Target="../media/image7.png"/><Relationship Id="rId90" Type="http://schemas.openxmlformats.org/officeDocument/2006/relationships/image" Target="../media/image60.png"/><Relationship Id="rId95" Type="http://schemas.openxmlformats.org/officeDocument/2006/relationships/customXml" Target="../ink/ink194.xml"/><Relationship Id="rId22" Type="http://schemas.openxmlformats.org/officeDocument/2006/relationships/customXml" Target="../ink/ink158.xml"/><Relationship Id="rId27" Type="http://schemas.openxmlformats.org/officeDocument/2006/relationships/image" Target="../media/image20.png"/><Relationship Id="rId43" Type="http://schemas.openxmlformats.org/officeDocument/2006/relationships/image" Target="../media/image28.png"/><Relationship Id="rId48" Type="http://schemas.openxmlformats.org/officeDocument/2006/relationships/image" Target="../media/image37.png"/><Relationship Id="rId64" Type="http://schemas.openxmlformats.org/officeDocument/2006/relationships/image" Target="../media/image46.png"/><Relationship Id="rId69" Type="http://schemas.openxmlformats.org/officeDocument/2006/relationships/customXml" Target="../ink/ink181.xml"/><Relationship Id="rId113" Type="http://schemas.openxmlformats.org/officeDocument/2006/relationships/image" Target="../media/image72.png"/><Relationship Id="rId118" Type="http://schemas.openxmlformats.org/officeDocument/2006/relationships/customXml" Target="../ink/ink205.xml"/><Relationship Id="rId134" Type="http://schemas.openxmlformats.org/officeDocument/2006/relationships/customXml" Target="../ink/ink214.xml"/><Relationship Id="rId80" Type="http://schemas.openxmlformats.org/officeDocument/2006/relationships/image" Target="../media/image55.png"/><Relationship Id="rId85" Type="http://schemas.openxmlformats.org/officeDocument/2006/relationships/customXml" Target="../ink/ink189.xml"/><Relationship Id="rId12" Type="http://schemas.openxmlformats.org/officeDocument/2006/relationships/customXml" Target="../ink/ink153.xml"/><Relationship Id="rId17" Type="http://schemas.openxmlformats.org/officeDocument/2006/relationships/image" Target="../media/image14.png"/><Relationship Id="rId33" Type="http://schemas.openxmlformats.org/officeDocument/2006/relationships/image" Target="../media/image23.png"/><Relationship Id="rId38" Type="http://schemas.openxmlformats.org/officeDocument/2006/relationships/customXml" Target="../ink/ink166.xml"/><Relationship Id="rId59" Type="http://schemas.openxmlformats.org/officeDocument/2006/relationships/customXml" Target="../ink/ink176.xml"/><Relationship Id="rId103" Type="http://schemas.openxmlformats.org/officeDocument/2006/relationships/customXml" Target="../ink/ink198.xml"/><Relationship Id="rId108" Type="http://schemas.openxmlformats.org/officeDocument/2006/relationships/customXml" Target="../ink/ink200.xml"/><Relationship Id="rId124" Type="http://schemas.openxmlformats.org/officeDocument/2006/relationships/image" Target="../media/image77.png"/><Relationship Id="rId129" Type="http://schemas.openxmlformats.org/officeDocument/2006/relationships/customXml" Target="../ink/ink211.xml"/><Relationship Id="rId54" Type="http://schemas.openxmlformats.org/officeDocument/2006/relationships/image" Target="../media/image41.png"/><Relationship Id="rId70" Type="http://schemas.openxmlformats.org/officeDocument/2006/relationships/image" Target="../media/image49.png"/><Relationship Id="rId75" Type="http://schemas.openxmlformats.org/officeDocument/2006/relationships/customXml" Target="../ink/ink184.xml"/><Relationship Id="rId91" Type="http://schemas.openxmlformats.org/officeDocument/2006/relationships/customXml" Target="../ink/ink192.xml"/><Relationship Id="rId9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.xml"/><Relationship Id="rId23" Type="http://schemas.openxmlformats.org/officeDocument/2006/relationships/image" Target="../media/image17.png"/><Relationship Id="rId28" Type="http://schemas.openxmlformats.org/officeDocument/2006/relationships/customXml" Target="../ink/ink161.xml"/><Relationship Id="rId49" Type="http://schemas.openxmlformats.org/officeDocument/2006/relationships/customXml" Target="../ink/ink171.xml"/><Relationship Id="rId114" Type="http://schemas.openxmlformats.org/officeDocument/2006/relationships/customXml" Target="../ink/ink203.xml"/><Relationship Id="rId119" Type="http://schemas.openxmlformats.org/officeDocument/2006/relationships/image" Target="../media/image75.png"/><Relationship Id="rId44" Type="http://schemas.openxmlformats.org/officeDocument/2006/relationships/customXml" Target="../ink/ink169.xml"/><Relationship Id="rId60" Type="http://schemas.openxmlformats.org/officeDocument/2006/relationships/image" Target="../media/image44.png"/><Relationship Id="rId65" Type="http://schemas.openxmlformats.org/officeDocument/2006/relationships/customXml" Target="../ink/ink179.xml"/><Relationship Id="rId81" Type="http://schemas.openxmlformats.org/officeDocument/2006/relationships/customXml" Target="../ink/ink187.xml"/><Relationship Id="rId86" Type="http://schemas.openxmlformats.org/officeDocument/2006/relationships/image" Target="../media/image58.png"/><Relationship Id="rId130" Type="http://schemas.openxmlformats.org/officeDocument/2006/relationships/image" Target="../media/image80.png"/><Relationship Id="rId135" Type="http://schemas.openxmlformats.org/officeDocument/2006/relationships/image" Target="../media/image82.png"/><Relationship Id="rId13" Type="http://schemas.openxmlformats.org/officeDocument/2006/relationships/image" Target="../media/image12.png"/><Relationship Id="rId18" Type="http://schemas.openxmlformats.org/officeDocument/2006/relationships/customXml" Target="../ink/ink156.xml"/><Relationship Id="rId39" Type="http://schemas.openxmlformats.org/officeDocument/2006/relationships/image" Target="../media/image26.png"/><Relationship Id="rId109" Type="http://schemas.openxmlformats.org/officeDocument/2006/relationships/image" Target="../media/image70.png"/><Relationship Id="rId34" Type="http://schemas.openxmlformats.org/officeDocument/2006/relationships/customXml" Target="../ink/ink164.xml"/><Relationship Id="rId50" Type="http://schemas.openxmlformats.org/officeDocument/2006/relationships/image" Target="../media/image39.png"/><Relationship Id="rId55" Type="http://schemas.openxmlformats.org/officeDocument/2006/relationships/customXml" Target="../ink/ink174.xml"/><Relationship Id="rId76" Type="http://schemas.openxmlformats.org/officeDocument/2006/relationships/image" Target="../media/image53.png"/><Relationship Id="rId97" Type="http://schemas.openxmlformats.org/officeDocument/2006/relationships/customXml" Target="../ink/ink195.xml"/><Relationship Id="rId104" Type="http://schemas.openxmlformats.org/officeDocument/2006/relationships/image" Target="../media/image67.png"/><Relationship Id="rId120" Type="http://schemas.openxmlformats.org/officeDocument/2006/relationships/customXml" Target="../ink/ink206.xml"/><Relationship Id="rId125" Type="http://schemas.openxmlformats.org/officeDocument/2006/relationships/customXml" Target="../ink/ink209.xml"/><Relationship Id="rId7" Type="http://schemas.openxmlformats.org/officeDocument/2006/relationships/image" Target="../media/image9.png"/><Relationship Id="rId71" Type="http://schemas.openxmlformats.org/officeDocument/2006/relationships/customXml" Target="../ink/ink182.xml"/><Relationship Id="rId92" Type="http://schemas.openxmlformats.org/officeDocument/2006/relationships/image" Target="../media/image61.png"/><Relationship Id="rId2" Type="http://schemas.openxmlformats.org/officeDocument/2006/relationships/image" Target="../media/image36.png"/><Relationship Id="rId29" Type="http://schemas.openxmlformats.org/officeDocument/2006/relationships/image" Target="../media/image21.png"/><Relationship Id="rId24" Type="http://schemas.openxmlformats.org/officeDocument/2006/relationships/customXml" Target="../ink/ink159.xml"/><Relationship Id="rId40" Type="http://schemas.openxmlformats.org/officeDocument/2006/relationships/customXml" Target="../ink/ink167.xml"/><Relationship Id="rId45" Type="http://schemas.openxmlformats.org/officeDocument/2006/relationships/image" Target="../media/image29.png"/><Relationship Id="rId66" Type="http://schemas.openxmlformats.org/officeDocument/2006/relationships/image" Target="../media/image47.png"/><Relationship Id="rId87" Type="http://schemas.openxmlformats.org/officeDocument/2006/relationships/customXml" Target="../ink/ink190.xml"/><Relationship Id="rId110" Type="http://schemas.openxmlformats.org/officeDocument/2006/relationships/customXml" Target="../ink/ink201.xml"/><Relationship Id="rId115" Type="http://schemas.openxmlformats.org/officeDocument/2006/relationships/image" Target="../media/image73.png"/><Relationship Id="rId131" Type="http://schemas.openxmlformats.org/officeDocument/2006/relationships/customXml" Target="../ink/ink212.xml"/><Relationship Id="rId61" Type="http://schemas.openxmlformats.org/officeDocument/2006/relationships/customXml" Target="../ink/ink177.xml"/><Relationship Id="rId82" Type="http://schemas.openxmlformats.org/officeDocument/2006/relationships/image" Target="../media/image56.png"/><Relationship Id="rId19" Type="http://schemas.openxmlformats.org/officeDocument/2006/relationships/image" Target="../media/image15.png"/><Relationship Id="rId14" Type="http://schemas.openxmlformats.org/officeDocument/2006/relationships/customXml" Target="../ink/ink154.xml"/><Relationship Id="rId30" Type="http://schemas.openxmlformats.org/officeDocument/2006/relationships/customXml" Target="../ink/ink162.xml"/><Relationship Id="rId35" Type="http://schemas.openxmlformats.org/officeDocument/2006/relationships/image" Target="../media/image24.png"/><Relationship Id="rId56" Type="http://schemas.openxmlformats.org/officeDocument/2006/relationships/image" Target="../media/image42.png"/><Relationship Id="rId77" Type="http://schemas.openxmlformats.org/officeDocument/2006/relationships/customXml" Target="../ink/ink185.xml"/><Relationship Id="rId100" Type="http://schemas.openxmlformats.org/officeDocument/2006/relationships/image" Target="../media/image65.png"/><Relationship Id="rId105" Type="http://schemas.openxmlformats.org/officeDocument/2006/relationships/customXml" Target="../ink/ink199.xml"/><Relationship Id="rId126" Type="http://schemas.openxmlformats.org/officeDocument/2006/relationships/image" Target="../media/image78.png"/><Relationship Id="rId8" Type="http://schemas.openxmlformats.org/officeDocument/2006/relationships/customXml" Target="../ink/ink151.xml"/><Relationship Id="rId51" Type="http://schemas.openxmlformats.org/officeDocument/2006/relationships/customXml" Target="../ink/ink172.xml"/><Relationship Id="rId72" Type="http://schemas.openxmlformats.org/officeDocument/2006/relationships/image" Target="../media/image50.png"/><Relationship Id="rId93" Type="http://schemas.openxmlformats.org/officeDocument/2006/relationships/customXml" Target="../ink/ink193.xml"/><Relationship Id="rId98" Type="http://schemas.openxmlformats.org/officeDocument/2006/relationships/image" Target="../media/image64.png"/><Relationship Id="rId121" Type="http://schemas.openxmlformats.org/officeDocument/2006/relationships/customXml" Target="../ink/ink207.xml"/><Relationship Id="rId3" Type="http://schemas.openxmlformats.org/officeDocument/2006/relationships/image" Target="../media/image5.png"/><Relationship Id="rId25" Type="http://schemas.openxmlformats.org/officeDocument/2006/relationships/image" Target="../media/image18.png"/><Relationship Id="rId46" Type="http://schemas.openxmlformats.org/officeDocument/2006/relationships/customXml" Target="../ink/ink170.xml"/><Relationship Id="rId67" Type="http://schemas.openxmlformats.org/officeDocument/2006/relationships/customXml" Target="../ink/ink180.xml"/><Relationship Id="rId116" Type="http://schemas.openxmlformats.org/officeDocument/2006/relationships/customXml" Target="../ink/ink204.xml"/><Relationship Id="rId20" Type="http://schemas.openxmlformats.org/officeDocument/2006/relationships/customXml" Target="../ink/ink157.xml"/><Relationship Id="rId41" Type="http://schemas.openxmlformats.org/officeDocument/2006/relationships/image" Target="../media/image27.png"/><Relationship Id="rId62" Type="http://schemas.openxmlformats.org/officeDocument/2006/relationships/image" Target="../media/image45.png"/><Relationship Id="rId83" Type="http://schemas.openxmlformats.org/officeDocument/2006/relationships/customXml" Target="../ink/ink188.xml"/><Relationship Id="rId88" Type="http://schemas.openxmlformats.org/officeDocument/2006/relationships/image" Target="../media/image59.png"/><Relationship Id="rId111" Type="http://schemas.openxmlformats.org/officeDocument/2006/relationships/image" Target="../media/image71.png"/><Relationship Id="rId132" Type="http://schemas.openxmlformats.org/officeDocument/2006/relationships/customXml" Target="../ink/ink213.xml"/><Relationship Id="rId15" Type="http://schemas.openxmlformats.org/officeDocument/2006/relationships/image" Target="../media/image13.png"/><Relationship Id="rId36" Type="http://schemas.openxmlformats.org/officeDocument/2006/relationships/customXml" Target="../ink/ink165.xml"/><Relationship Id="rId57" Type="http://schemas.openxmlformats.org/officeDocument/2006/relationships/customXml" Target="../ink/ink175.xml"/><Relationship Id="rId106" Type="http://schemas.openxmlformats.org/officeDocument/2006/relationships/image" Target="../media/image68.png"/><Relationship Id="rId127" Type="http://schemas.openxmlformats.org/officeDocument/2006/relationships/customXml" Target="../ink/ink210.xml"/><Relationship Id="rId10" Type="http://schemas.openxmlformats.org/officeDocument/2006/relationships/customXml" Target="../ink/ink152.xml"/><Relationship Id="rId31" Type="http://schemas.openxmlformats.org/officeDocument/2006/relationships/image" Target="../media/image22.png"/><Relationship Id="rId52" Type="http://schemas.openxmlformats.org/officeDocument/2006/relationships/image" Target="../media/image40.png"/><Relationship Id="rId73" Type="http://schemas.openxmlformats.org/officeDocument/2006/relationships/customXml" Target="../ink/ink183.xml"/><Relationship Id="rId78" Type="http://schemas.openxmlformats.org/officeDocument/2006/relationships/image" Target="../media/image54.png"/><Relationship Id="rId94" Type="http://schemas.openxmlformats.org/officeDocument/2006/relationships/image" Target="../media/image62.png"/><Relationship Id="rId99" Type="http://schemas.openxmlformats.org/officeDocument/2006/relationships/customXml" Target="../ink/ink196.xml"/><Relationship Id="rId101" Type="http://schemas.openxmlformats.org/officeDocument/2006/relationships/customXml" Target="../ink/ink197.xml"/><Relationship Id="rId122" Type="http://schemas.openxmlformats.org/officeDocument/2006/relationships/image" Target="../media/image76.png"/><Relationship Id="rId4" Type="http://schemas.openxmlformats.org/officeDocument/2006/relationships/customXml" Target="../ink/ink149.xml"/><Relationship Id="rId9" Type="http://schemas.openxmlformats.org/officeDocument/2006/relationships/image" Target="../media/image10.png"/><Relationship Id="rId26" Type="http://schemas.openxmlformats.org/officeDocument/2006/relationships/customXml" Target="../ink/ink160.xml"/><Relationship Id="rId47" Type="http://schemas.openxmlformats.org/officeDocument/2006/relationships/image" Target="../media/image33.png"/><Relationship Id="rId68" Type="http://schemas.openxmlformats.org/officeDocument/2006/relationships/image" Target="../media/image48.png"/><Relationship Id="rId89" Type="http://schemas.openxmlformats.org/officeDocument/2006/relationships/customXml" Target="../ink/ink191.xml"/><Relationship Id="rId112" Type="http://schemas.openxmlformats.org/officeDocument/2006/relationships/customXml" Target="../ink/ink202.xml"/><Relationship Id="rId13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F202AD-BBD3-2D23-72F5-861714DC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4" y="401188"/>
            <a:ext cx="9105061" cy="605562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EB06059-0F67-E497-4109-53E1F41D3E32}"/>
              </a:ext>
            </a:extLst>
          </p:cNvPr>
          <p:cNvSpPr/>
          <p:nvPr/>
        </p:nvSpPr>
        <p:spPr>
          <a:xfrm>
            <a:off x="3851564" y="2927927"/>
            <a:ext cx="1911927" cy="2697018"/>
          </a:xfrm>
          <a:prstGeom prst="frame">
            <a:avLst>
              <a:gd name="adj1" fmla="val 15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34B77-BDE8-1901-22A6-6DAC92F03525}"/>
              </a:ext>
            </a:extLst>
          </p:cNvPr>
          <p:cNvSpPr txBox="1"/>
          <p:nvPr/>
        </p:nvSpPr>
        <p:spPr>
          <a:xfrm>
            <a:off x="4217173" y="262324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Cluster_0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634DA0-F78C-8F85-300A-AA288F2C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13" y="732579"/>
            <a:ext cx="1855693" cy="23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FF315B0E-2311-1839-E7A1-96F3F27EFE28}"/>
              </a:ext>
            </a:extLst>
          </p:cNvPr>
          <p:cNvSpPr/>
          <p:nvPr/>
        </p:nvSpPr>
        <p:spPr>
          <a:xfrm>
            <a:off x="1342559" y="2927927"/>
            <a:ext cx="2495558" cy="2697018"/>
          </a:xfrm>
          <a:prstGeom prst="frame">
            <a:avLst>
              <a:gd name="adj1" fmla="val 152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80E56-0038-7325-2807-815BC81C95AC}"/>
              </a:ext>
            </a:extLst>
          </p:cNvPr>
          <p:cNvSpPr txBox="1"/>
          <p:nvPr/>
        </p:nvSpPr>
        <p:spPr>
          <a:xfrm>
            <a:off x="1948274" y="260000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Cluster_2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AD35E101-64B2-CA6F-B365-2A4265065133}"/>
              </a:ext>
            </a:extLst>
          </p:cNvPr>
          <p:cNvSpPr/>
          <p:nvPr/>
        </p:nvSpPr>
        <p:spPr>
          <a:xfrm>
            <a:off x="5763490" y="2927927"/>
            <a:ext cx="3326722" cy="2881202"/>
          </a:xfrm>
          <a:prstGeom prst="frame">
            <a:avLst>
              <a:gd name="adj1" fmla="val 1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A952B-6112-192F-1138-7B9921BFA2ED}"/>
              </a:ext>
            </a:extLst>
          </p:cNvPr>
          <p:cNvSpPr txBox="1"/>
          <p:nvPr/>
        </p:nvSpPr>
        <p:spPr>
          <a:xfrm>
            <a:off x="6688925" y="260000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Cluster_1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89EE509B-6AD2-9577-94B5-8A8827A05751}"/>
              </a:ext>
            </a:extLst>
          </p:cNvPr>
          <p:cNvSpPr/>
          <p:nvPr/>
        </p:nvSpPr>
        <p:spPr>
          <a:xfrm>
            <a:off x="3926541" y="732579"/>
            <a:ext cx="3110753" cy="1890670"/>
          </a:xfrm>
          <a:prstGeom prst="frame">
            <a:avLst>
              <a:gd name="adj1" fmla="val 152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E66B8-7072-2174-9011-E4AB7A178D17}"/>
              </a:ext>
            </a:extLst>
          </p:cNvPr>
          <p:cNvSpPr txBox="1"/>
          <p:nvPr/>
        </p:nvSpPr>
        <p:spPr>
          <a:xfrm>
            <a:off x="4716690" y="363247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Cluster_3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35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F202AD-BBD3-2D23-72F5-861714DC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4" y="401188"/>
            <a:ext cx="9105061" cy="6055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634DA0-F78C-8F85-300A-AA288F2C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13" y="732579"/>
            <a:ext cx="1855693" cy="23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FF315B0E-2311-1839-E7A1-96F3F27EFE28}"/>
              </a:ext>
            </a:extLst>
          </p:cNvPr>
          <p:cNvSpPr/>
          <p:nvPr/>
        </p:nvSpPr>
        <p:spPr>
          <a:xfrm>
            <a:off x="1351532" y="3071054"/>
            <a:ext cx="2495558" cy="2697018"/>
          </a:xfrm>
          <a:prstGeom prst="frame">
            <a:avLst>
              <a:gd name="adj1" fmla="val 152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80E56-0038-7325-2807-815BC81C95AC}"/>
              </a:ext>
            </a:extLst>
          </p:cNvPr>
          <p:cNvSpPr txBox="1"/>
          <p:nvPr/>
        </p:nvSpPr>
        <p:spPr>
          <a:xfrm>
            <a:off x="1948274" y="260000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Cluster_2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3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4EFE8C84-85CA-6A58-E70B-05FA95F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39" y="247176"/>
            <a:ext cx="3543300" cy="24098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806053" y="358589"/>
            <a:ext cx="1575076" cy="2068170"/>
            <a:chOff x="2196259" y="299986"/>
            <a:chExt cx="1941980" cy="1413371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2196259" y="619795"/>
              <a:ext cx="1941980" cy="1093562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2538082" y="299986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Cluster_2_0</a:t>
              </a:r>
              <a:endParaRPr lang="ko-KR" alt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Cluster2 - 0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732453"/>
            <a:ext cx="41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공원이 평균 이상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42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14:cNvPr>
              <p14:cNvContentPartPr/>
              <p14:nvPr/>
            </p14:nvContentPartPr>
            <p14:xfrm>
              <a:off x="2491581" y="1532873"/>
              <a:ext cx="47700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37941" y="1424873"/>
                <a:ext cx="58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14:cNvPr>
              <p14:cNvContentPartPr/>
              <p14:nvPr/>
            </p14:nvContentPartPr>
            <p14:xfrm>
              <a:off x="2473941" y="1810793"/>
              <a:ext cx="483480" cy="3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9941" y="1702793"/>
                <a:ext cx="591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14:cNvPr>
              <p14:cNvContentPartPr/>
              <p14:nvPr/>
            </p14:nvContentPartPr>
            <p14:xfrm>
              <a:off x="2545581" y="2034713"/>
              <a:ext cx="437040" cy="14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91581" y="1926713"/>
                <a:ext cx="54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14:cNvPr>
              <p14:cNvContentPartPr/>
              <p14:nvPr/>
            </p14:nvContentPartPr>
            <p14:xfrm>
              <a:off x="2464941" y="2356193"/>
              <a:ext cx="421200" cy="19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11301" y="2248553"/>
                <a:ext cx="52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14:cNvPr>
              <p14:cNvContentPartPr/>
              <p14:nvPr/>
            </p14:nvContentPartPr>
            <p14:xfrm>
              <a:off x="2456301" y="2572553"/>
              <a:ext cx="503280" cy="37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02301" y="2464553"/>
                <a:ext cx="610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14:cNvPr>
              <p14:cNvContentPartPr/>
              <p14:nvPr/>
            </p14:nvContentPartPr>
            <p14:xfrm>
              <a:off x="2402301" y="2813753"/>
              <a:ext cx="568800" cy="10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48661" y="2705753"/>
                <a:ext cx="676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14:cNvPr>
              <p14:cNvContentPartPr/>
              <p14:nvPr/>
            </p14:nvContentPartPr>
            <p14:xfrm>
              <a:off x="2482941" y="3008153"/>
              <a:ext cx="501480" cy="489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28941" y="2900153"/>
                <a:ext cx="60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14:cNvPr>
              <p14:cNvContentPartPr/>
              <p14:nvPr/>
            </p14:nvContentPartPr>
            <p14:xfrm>
              <a:off x="2482941" y="3316313"/>
              <a:ext cx="448200" cy="1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8941" y="3208673"/>
                <a:ext cx="555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14:cNvPr>
              <p14:cNvContentPartPr/>
              <p14:nvPr/>
            </p14:nvContentPartPr>
            <p14:xfrm>
              <a:off x="2545581" y="3549593"/>
              <a:ext cx="35604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91581" y="3441953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14:cNvPr>
              <p14:cNvContentPartPr/>
              <p14:nvPr/>
            </p14:nvContentPartPr>
            <p14:xfrm>
              <a:off x="2473941" y="4293713"/>
              <a:ext cx="551880" cy="45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19941" y="4186073"/>
                <a:ext cx="659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14:cNvPr>
              <p14:cNvContentPartPr/>
              <p14:nvPr/>
            </p14:nvContentPartPr>
            <p14:xfrm>
              <a:off x="2339301" y="4550393"/>
              <a:ext cx="665280" cy="3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5301" y="4442393"/>
                <a:ext cx="77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14:cNvPr>
              <p14:cNvContentPartPr/>
              <p14:nvPr/>
            </p14:nvContentPartPr>
            <p14:xfrm>
              <a:off x="2500581" y="4826153"/>
              <a:ext cx="403920" cy="151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46941" y="4718513"/>
                <a:ext cx="511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14:cNvPr>
              <p14:cNvContentPartPr/>
              <p14:nvPr/>
            </p14:nvContentPartPr>
            <p14:xfrm>
              <a:off x="2473941" y="5298113"/>
              <a:ext cx="443880" cy="367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19941" y="5190113"/>
                <a:ext cx="551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14:cNvPr>
              <p14:cNvContentPartPr/>
              <p14:nvPr/>
            </p14:nvContentPartPr>
            <p14:xfrm>
              <a:off x="2411301" y="5595113"/>
              <a:ext cx="406800" cy="259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57301" y="5487473"/>
                <a:ext cx="514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14:cNvPr>
              <p14:cNvContentPartPr/>
              <p14:nvPr/>
            </p14:nvContentPartPr>
            <p14:xfrm>
              <a:off x="2572581" y="5808593"/>
              <a:ext cx="395280" cy="1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18941" y="5700953"/>
                <a:ext cx="50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14:cNvPr>
              <p14:cNvContentPartPr/>
              <p14:nvPr/>
            </p14:nvContentPartPr>
            <p14:xfrm>
              <a:off x="2464941" y="6122513"/>
              <a:ext cx="349920" cy="3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11301" y="6014873"/>
                <a:ext cx="45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14:cNvPr>
              <p14:cNvContentPartPr/>
              <p14:nvPr/>
            </p14:nvContentPartPr>
            <p14:xfrm>
              <a:off x="2509941" y="6418073"/>
              <a:ext cx="372240" cy="100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55941" y="6310433"/>
                <a:ext cx="47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14:cNvPr>
              <p14:cNvContentPartPr/>
              <p14:nvPr/>
            </p14:nvContentPartPr>
            <p14:xfrm>
              <a:off x="2500581" y="1451153"/>
              <a:ext cx="509760" cy="37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6941" y="1343153"/>
                <a:ext cx="617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14:cNvPr>
              <p14:cNvContentPartPr/>
              <p14:nvPr/>
            </p14:nvContentPartPr>
            <p14:xfrm>
              <a:off x="2500581" y="1953713"/>
              <a:ext cx="589320" cy="295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46941" y="1845713"/>
                <a:ext cx="696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14:cNvPr>
              <p14:cNvContentPartPr/>
              <p14:nvPr/>
            </p14:nvContentPartPr>
            <p14:xfrm>
              <a:off x="2411301" y="2733113"/>
              <a:ext cx="664200" cy="100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7301" y="2625473"/>
                <a:ext cx="771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14:cNvPr>
              <p14:cNvContentPartPr/>
              <p14:nvPr/>
            </p14:nvContentPartPr>
            <p14:xfrm>
              <a:off x="2348661" y="2945513"/>
              <a:ext cx="619920" cy="12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94661" y="2837873"/>
                <a:ext cx="7275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14:cNvPr>
              <p14:cNvContentPartPr/>
              <p14:nvPr/>
            </p14:nvContentPartPr>
            <p14:xfrm>
              <a:off x="2527581" y="3227033"/>
              <a:ext cx="345600" cy="3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73941" y="3119033"/>
                <a:ext cx="45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14:cNvPr>
              <p14:cNvContentPartPr/>
              <p14:nvPr/>
            </p14:nvContentPartPr>
            <p14:xfrm>
              <a:off x="2904141" y="3235313"/>
              <a:ext cx="142200" cy="97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50501" y="3127673"/>
                <a:ext cx="249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14:cNvPr>
              <p14:cNvContentPartPr/>
              <p14:nvPr/>
            </p14:nvContentPartPr>
            <p14:xfrm>
              <a:off x="2509941" y="3495953"/>
              <a:ext cx="474480" cy="3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5941" y="3387953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14:cNvPr>
              <p14:cNvContentPartPr/>
              <p14:nvPr/>
            </p14:nvContentPartPr>
            <p14:xfrm>
              <a:off x="2554581" y="4203353"/>
              <a:ext cx="758880" cy="370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00581" y="4095713"/>
                <a:ext cx="866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14:cNvPr>
              <p14:cNvContentPartPr/>
              <p14:nvPr/>
            </p14:nvContentPartPr>
            <p14:xfrm>
              <a:off x="2339301" y="4463993"/>
              <a:ext cx="706680" cy="36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85301" y="4356353"/>
                <a:ext cx="81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14:cNvPr>
              <p14:cNvContentPartPr/>
              <p14:nvPr/>
            </p14:nvContentPartPr>
            <p14:xfrm>
              <a:off x="2540901" y="4730753"/>
              <a:ext cx="462240" cy="3888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486901" y="4622753"/>
                <a:ext cx="569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14:cNvPr>
              <p14:cNvContentPartPr/>
              <p14:nvPr/>
            </p14:nvContentPartPr>
            <p14:xfrm>
              <a:off x="2446941" y="5279393"/>
              <a:ext cx="520920" cy="97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92941" y="5171393"/>
                <a:ext cx="628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14:cNvPr>
              <p14:cNvContentPartPr/>
              <p14:nvPr/>
            </p14:nvContentPartPr>
            <p14:xfrm>
              <a:off x="2464221" y="5742713"/>
              <a:ext cx="410400" cy="126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10221" y="5634713"/>
                <a:ext cx="518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14:cNvPr>
              <p14:cNvContentPartPr/>
              <p14:nvPr/>
            </p14:nvContentPartPr>
            <p14:xfrm>
              <a:off x="2446941" y="5997233"/>
              <a:ext cx="473760" cy="3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941" y="5889233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14:cNvPr>
              <p14:cNvContentPartPr/>
              <p14:nvPr/>
            </p14:nvContentPartPr>
            <p14:xfrm>
              <a:off x="2500581" y="6283433"/>
              <a:ext cx="493560" cy="1008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6941" y="6175433"/>
                <a:ext cx="60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14:cNvPr>
              <p14:cNvContentPartPr/>
              <p14:nvPr/>
            </p14:nvContentPartPr>
            <p14:xfrm>
              <a:off x="8812101" y="3218033"/>
              <a:ext cx="360" cy="36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58101" y="31100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781CE2F-3DB0-BC64-3836-35376648B265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7246392" y="33987"/>
            <a:ext cx="1095375" cy="1400175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86DD85B-4F2C-DA55-F4B4-3DEFB65983FF}"/>
              </a:ext>
            </a:extLst>
          </p:cNvPr>
          <p:cNvPicPr>
            <a:picLocks noChangeAspect="1"/>
          </p:cNvPicPr>
          <p:nvPr/>
        </p:nvPicPr>
        <p:blipFill>
          <a:blip r:embed="rId135"/>
          <a:stretch>
            <a:fillRect/>
          </a:stretch>
        </p:blipFill>
        <p:spPr>
          <a:xfrm>
            <a:off x="772110" y="1058034"/>
            <a:ext cx="2477713" cy="54578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14:cNvPr>
              <p14:cNvContentPartPr/>
              <p14:nvPr/>
            </p14:nvContentPartPr>
            <p14:xfrm>
              <a:off x="2482941" y="3763793"/>
              <a:ext cx="599760" cy="2844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428941" y="3655793"/>
                <a:ext cx="707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14:cNvPr>
              <p14:cNvContentPartPr/>
              <p14:nvPr/>
            </p14:nvContentPartPr>
            <p14:xfrm>
              <a:off x="2697861" y="4021193"/>
              <a:ext cx="378000" cy="129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644221" y="3913553"/>
                <a:ext cx="485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14:cNvPr>
              <p14:cNvContentPartPr/>
              <p14:nvPr/>
            </p14:nvContentPartPr>
            <p14:xfrm>
              <a:off x="2617221" y="4983473"/>
              <a:ext cx="488520" cy="7272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63581" y="4875473"/>
                <a:ext cx="596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14:cNvPr>
              <p14:cNvContentPartPr/>
              <p14:nvPr/>
            </p14:nvContentPartPr>
            <p14:xfrm>
              <a:off x="9107661" y="3209033"/>
              <a:ext cx="360" cy="3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54021" y="310139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Rectangle 1">
            <a:extLst>
              <a:ext uri="{FF2B5EF4-FFF2-40B4-BE49-F238E27FC236}">
                <a16:creationId xmlns:a16="http://schemas.microsoft.com/office/drawing/2014/main" id="{F5B05A94-DF39-315D-9800-DDD384B0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637" y="3401863"/>
            <a:ext cx="4635907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'무악동', '가회동', '후암동', '원효로2동', '한강로동', '이태원2동', '한남동', '보광동', '마장동', '응봉동', '옥수동', '성수1가1동', '중곡4동', '능동', '광장동', '자양2동', '청량리동', '면목7동', '면목3.8동', 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망우본동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'신내1동', '성북동', '돈암1동', '돈암2동', '정릉2동', 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석관동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'번3동', '수유1동', '쌍문1동', '월계2동', '하계1동', '중계본동', '중계4동', '불광1동', '연희동', '홍제1동', '홍제2동', '홍은1동', '홍은2동', '합정동', '성산2동', '신월3동', '신월7동', '신정3동', '오류2동', 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수궁동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'항동', '독산1동', '시흥1동', '시흥2동', '시흥3동', '시흥5동', '도림동', '대림3동', '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미성동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'잠원동', '방배2동', '방배3동', '양재1동', '개포1동', '개포2동', '개포4동', '풍납1동', '풍납2동', '마천2동', '문정2동', '잠실4동', '강일동', '고덕1동', '고덕2동', '암사2동', '둔촌1동', '둔촌2동'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14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그림 82">
            <a:extLst>
              <a:ext uri="{FF2B5EF4-FFF2-40B4-BE49-F238E27FC236}">
                <a16:creationId xmlns:a16="http://schemas.microsoft.com/office/drawing/2014/main" id="{4EFE8C84-85CA-6A58-E70B-05FA95F5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039" y="247176"/>
            <a:ext cx="3543300" cy="24098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10336468" y="305075"/>
            <a:ext cx="1688781" cy="2068170"/>
            <a:chOff x="2196259" y="299986"/>
            <a:chExt cx="2082170" cy="1413371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2196259" y="619795"/>
              <a:ext cx="1941980" cy="1093562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2538081" y="299986"/>
              <a:ext cx="1740348" cy="2523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Cluster_2_1</a:t>
              </a:r>
              <a:endParaRPr lang="ko-KR" alt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Cluster2 - 1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732453"/>
            <a:ext cx="41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공원이 평균 이상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42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14:cNvPr>
              <p14:cNvContentPartPr/>
              <p14:nvPr/>
            </p14:nvContentPartPr>
            <p14:xfrm>
              <a:off x="2491581" y="1532873"/>
              <a:ext cx="47700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37941" y="1424873"/>
                <a:ext cx="58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14:cNvPr>
              <p14:cNvContentPartPr/>
              <p14:nvPr/>
            </p14:nvContentPartPr>
            <p14:xfrm>
              <a:off x="2473941" y="1810793"/>
              <a:ext cx="483480" cy="3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19941" y="1702793"/>
                <a:ext cx="591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14:cNvPr>
              <p14:cNvContentPartPr/>
              <p14:nvPr/>
            </p14:nvContentPartPr>
            <p14:xfrm>
              <a:off x="2545581" y="2034713"/>
              <a:ext cx="437040" cy="14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91581" y="1926713"/>
                <a:ext cx="54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14:cNvPr>
              <p14:cNvContentPartPr/>
              <p14:nvPr/>
            </p14:nvContentPartPr>
            <p14:xfrm>
              <a:off x="2464941" y="2356193"/>
              <a:ext cx="421200" cy="19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11301" y="2248553"/>
                <a:ext cx="52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14:cNvPr>
              <p14:cNvContentPartPr/>
              <p14:nvPr/>
            </p14:nvContentPartPr>
            <p14:xfrm>
              <a:off x="2456301" y="2572553"/>
              <a:ext cx="503280" cy="37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02301" y="2464553"/>
                <a:ext cx="610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14:cNvPr>
              <p14:cNvContentPartPr/>
              <p14:nvPr/>
            </p14:nvContentPartPr>
            <p14:xfrm>
              <a:off x="2402301" y="2813753"/>
              <a:ext cx="568800" cy="10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48661" y="2705753"/>
                <a:ext cx="676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14:cNvPr>
              <p14:cNvContentPartPr/>
              <p14:nvPr/>
            </p14:nvContentPartPr>
            <p14:xfrm>
              <a:off x="2482941" y="3008153"/>
              <a:ext cx="501480" cy="489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428941" y="2900153"/>
                <a:ext cx="60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14:cNvPr>
              <p14:cNvContentPartPr/>
              <p14:nvPr/>
            </p14:nvContentPartPr>
            <p14:xfrm>
              <a:off x="2482941" y="3316313"/>
              <a:ext cx="448200" cy="1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8941" y="3208673"/>
                <a:ext cx="555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14:cNvPr>
              <p14:cNvContentPartPr/>
              <p14:nvPr/>
            </p14:nvContentPartPr>
            <p14:xfrm>
              <a:off x="2545581" y="3549593"/>
              <a:ext cx="35604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91581" y="3441953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14:cNvPr>
              <p14:cNvContentPartPr/>
              <p14:nvPr/>
            </p14:nvContentPartPr>
            <p14:xfrm>
              <a:off x="2473941" y="4293713"/>
              <a:ext cx="551880" cy="45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19941" y="4186073"/>
                <a:ext cx="659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14:cNvPr>
              <p14:cNvContentPartPr/>
              <p14:nvPr/>
            </p14:nvContentPartPr>
            <p14:xfrm>
              <a:off x="2339301" y="4550393"/>
              <a:ext cx="665280" cy="3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5301" y="4442393"/>
                <a:ext cx="77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14:cNvPr>
              <p14:cNvContentPartPr/>
              <p14:nvPr/>
            </p14:nvContentPartPr>
            <p14:xfrm>
              <a:off x="2500581" y="4826153"/>
              <a:ext cx="403920" cy="151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46941" y="4718513"/>
                <a:ext cx="511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14:cNvPr>
              <p14:cNvContentPartPr/>
              <p14:nvPr/>
            </p14:nvContentPartPr>
            <p14:xfrm>
              <a:off x="2473941" y="5298113"/>
              <a:ext cx="443880" cy="367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19941" y="5190113"/>
                <a:ext cx="551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14:cNvPr>
              <p14:cNvContentPartPr/>
              <p14:nvPr/>
            </p14:nvContentPartPr>
            <p14:xfrm>
              <a:off x="2411301" y="5595113"/>
              <a:ext cx="406800" cy="259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57301" y="5487473"/>
                <a:ext cx="514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14:cNvPr>
              <p14:cNvContentPartPr/>
              <p14:nvPr/>
            </p14:nvContentPartPr>
            <p14:xfrm>
              <a:off x="2572581" y="5808593"/>
              <a:ext cx="395280" cy="1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518941" y="5700953"/>
                <a:ext cx="50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14:cNvPr>
              <p14:cNvContentPartPr/>
              <p14:nvPr/>
            </p14:nvContentPartPr>
            <p14:xfrm>
              <a:off x="2464941" y="6122513"/>
              <a:ext cx="349920" cy="3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11301" y="6014873"/>
                <a:ext cx="45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14:cNvPr>
              <p14:cNvContentPartPr/>
              <p14:nvPr/>
            </p14:nvContentPartPr>
            <p14:xfrm>
              <a:off x="2509941" y="6418073"/>
              <a:ext cx="372240" cy="100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55941" y="6310433"/>
                <a:ext cx="47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14:cNvPr>
              <p14:cNvContentPartPr/>
              <p14:nvPr/>
            </p14:nvContentPartPr>
            <p14:xfrm>
              <a:off x="2500581" y="1451153"/>
              <a:ext cx="509760" cy="37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46941" y="1343153"/>
                <a:ext cx="617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14:cNvPr>
              <p14:cNvContentPartPr/>
              <p14:nvPr/>
            </p14:nvContentPartPr>
            <p14:xfrm>
              <a:off x="2500581" y="1953713"/>
              <a:ext cx="589320" cy="295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46941" y="1845713"/>
                <a:ext cx="696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14:cNvPr>
              <p14:cNvContentPartPr/>
              <p14:nvPr/>
            </p14:nvContentPartPr>
            <p14:xfrm>
              <a:off x="2411301" y="2733113"/>
              <a:ext cx="664200" cy="100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7301" y="2625473"/>
                <a:ext cx="771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14:cNvPr>
              <p14:cNvContentPartPr/>
              <p14:nvPr/>
            </p14:nvContentPartPr>
            <p14:xfrm>
              <a:off x="2348661" y="2945513"/>
              <a:ext cx="619920" cy="12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294661" y="2837873"/>
                <a:ext cx="7275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14:cNvPr>
              <p14:cNvContentPartPr/>
              <p14:nvPr/>
            </p14:nvContentPartPr>
            <p14:xfrm>
              <a:off x="2527581" y="3227033"/>
              <a:ext cx="345600" cy="3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73941" y="3119033"/>
                <a:ext cx="45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14:cNvPr>
              <p14:cNvContentPartPr/>
              <p14:nvPr/>
            </p14:nvContentPartPr>
            <p14:xfrm>
              <a:off x="2904141" y="3235313"/>
              <a:ext cx="142200" cy="97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850501" y="3127673"/>
                <a:ext cx="249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14:cNvPr>
              <p14:cNvContentPartPr/>
              <p14:nvPr/>
            </p14:nvContentPartPr>
            <p14:xfrm>
              <a:off x="2509941" y="3495953"/>
              <a:ext cx="474480" cy="3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5941" y="3387953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14:cNvPr>
              <p14:cNvContentPartPr/>
              <p14:nvPr/>
            </p14:nvContentPartPr>
            <p14:xfrm>
              <a:off x="2554581" y="4203353"/>
              <a:ext cx="758880" cy="370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00581" y="4095713"/>
                <a:ext cx="866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14:cNvPr>
              <p14:cNvContentPartPr/>
              <p14:nvPr/>
            </p14:nvContentPartPr>
            <p14:xfrm>
              <a:off x="2339301" y="4463993"/>
              <a:ext cx="706680" cy="36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285301" y="4356353"/>
                <a:ext cx="81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14:cNvPr>
              <p14:cNvContentPartPr/>
              <p14:nvPr/>
            </p14:nvContentPartPr>
            <p14:xfrm>
              <a:off x="2540901" y="4730753"/>
              <a:ext cx="462240" cy="3888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486901" y="4622753"/>
                <a:ext cx="569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14:cNvPr>
              <p14:cNvContentPartPr/>
              <p14:nvPr/>
            </p14:nvContentPartPr>
            <p14:xfrm>
              <a:off x="2446941" y="5279393"/>
              <a:ext cx="520920" cy="97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392941" y="5171393"/>
                <a:ext cx="628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14:cNvPr>
              <p14:cNvContentPartPr/>
              <p14:nvPr/>
            </p14:nvContentPartPr>
            <p14:xfrm>
              <a:off x="2464221" y="5742713"/>
              <a:ext cx="410400" cy="126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410221" y="5634713"/>
                <a:ext cx="518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14:cNvPr>
              <p14:cNvContentPartPr/>
              <p14:nvPr/>
            </p14:nvContentPartPr>
            <p14:xfrm>
              <a:off x="2446941" y="5997233"/>
              <a:ext cx="473760" cy="3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941" y="5889233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14:cNvPr>
              <p14:cNvContentPartPr/>
              <p14:nvPr/>
            </p14:nvContentPartPr>
            <p14:xfrm>
              <a:off x="2500581" y="6283433"/>
              <a:ext cx="493560" cy="1008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446941" y="6175433"/>
                <a:ext cx="60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14:cNvPr>
              <p14:cNvContentPartPr/>
              <p14:nvPr/>
            </p14:nvContentPartPr>
            <p14:xfrm>
              <a:off x="8812101" y="3218033"/>
              <a:ext cx="360" cy="36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58101" y="311003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4781CE2F-3DB0-BC64-3836-35376648B265}"/>
              </a:ext>
            </a:extLst>
          </p:cNvPr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7246392" y="33987"/>
            <a:ext cx="1095375" cy="14001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14:cNvPr>
              <p14:cNvContentPartPr/>
              <p14:nvPr/>
            </p14:nvContentPartPr>
            <p14:xfrm>
              <a:off x="2482941" y="3763793"/>
              <a:ext cx="599760" cy="2844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28941" y="3655793"/>
                <a:ext cx="707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14:cNvPr>
              <p14:cNvContentPartPr/>
              <p14:nvPr/>
            </p14:nvContentPartPr>
            <p14:xfrm>
              <a:off x="2697861" y="4021193"/>
              <a:ext cx="378000" cy="129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644221" y="3913553"/>
                <a:ext cx="485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14:cNvPr>
              <p14:cNvContentPartPr/>
              <p14:nvPr/>
            </p14:nvContentPartPr>
            <p14:xfrm>
              <a:off x="2617221" y="4983473"/>
              <a:ext cx="488520" cy="7272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563581" y="4875473"/>
                <a:ext cx="596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14:cNvPr>
              <p14:cNvContentPartPr/>
              <p14:nvPr/>
            </p14:nvContentPartPr>
            <p14:xfrm>
              <a:off x="9107661" y="3209033"/>
              <a:ext cx="360" cy="3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054021" y="310139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275CBBB-83B2-285B-BD12-7DC56512C4B3}"/>
              </a:ext>
            </a:extLst>
          </p:cNvPr>
          <p:cNvPicPr>
            <a:picLocks noChangeAspect="1"/>
          </p:cNvPicPr>
          <p:nvPr/>
        </p:nvPicPr>
        <p:blipFill>
          <a:blip r:embed="rId142"/>
          <a:stretch>
            <a:fillRect/>
          </a:stretch>
        </p:blipFill>
        <p:spPr>
          <a:xfrm>
            <a:off x="884292" y="1159656"/>
            <a:ext cx="2476500" cy="537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CA1482C-1385-9690-506E-44D852C773C7}"/>
                  </a:ext>
                </a:extLst>
              </p14:cNvPr>
              <p14:cNvContentPartPr/>
              <p14:nvPr/>
            </p14:nvContentPartPr>
            <p14:xfrm>
              <a:off x="2635221" y="4075193"/>
              <a:ext cx="590760" cy="216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CA1482C-1385-9690-506E-44D852C773C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581581" y="3967193"/>
                <a:ext cx="698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85533BE-6222-2F55-03A1-414CAB8F0B92}"/>
                  </a:ext>
                </a:extLst>
              </p14:cNvPr>
              <p14:cNvContentPartPr/>
              <p14:nvPr/>
            </p14:nvContentPartPr>
            <p14:xfrm>
              <a:off x="2402301" y="4852793"/>
              <a:ext cx="899640" cy="1512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85533BE-6222-2F55-03A1-414CAB8F0B9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348661" y="4745153"/>
                <a:ext cx="10072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B88EA3E4-0F2C-8BF9-4A3C-37F3728C2ECE}"/>
                  </a:ext>
                </a:extLst>
              </p14:cNvPr>
              <p14:cNvContentPartPr/>
              <p14:nvPr/>
            </p14:nvContentPartPr>
            <p14:xfrm>
              <a:off x="2554581" y="5036753"/>
              <a:ext cx="568080" cy="640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B88EA3E4-0F2C-8BF9-4A3C-37F3728C2EC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500581" y="4929113"/>
                <a:ext cx="675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920FD757-CD0D-6256-E18D-A871A1F5CB88}"/>
                  </a:ext>
                </a:extLst>
              </p14:cNvPr>
              <p14:cNvContentPartPr/>
              <p14:nvPr/>
            </p14:nvContentPartPr>
            <p14:xfrm>
              <a:off x="2491581" y="5501873"/>
              <a:ext cx="675000" cy="8316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920FD757-CD0D-6256-E18D-A871A1F5CB8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437941" y="5394233"/>
                <a:ext cx="782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9383C8DB-CA33-A3F9-1B59-67645A7BDE4E}"/>
                  </a:ext>
                </a:extLst>
              </p14:cNvPr>
              <p14:cNvContentPartPr/>
              <p14:nvPr/>
            </p14:nvContentPartPr>
            <p14:xfrm>
              <a:off x="8821101" y="2886473"/>
              <a:ext cx="360" cy="36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9383C8DB-CA33-A3F9-1B59-67645A7BDE4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67101" y="277847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91" name="Rectangle 1">
            <a:extLst>
              <a:ext uri="{FF2B5EF4-FFF2-40B4-BE49-F238E27FC236}">
                <a16:creationId xmlns:a16="http://schemas.microsoft.com/office/drawing/2014/main" id="{7EB6358E-2CE2-6A1E-ADF8-8A04E9A8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663" y="3260783"/>
            <a:ext cx="3461343" cy="34470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청운효자동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'삼청동', '부암동', '평창동', '장충동', '용산2가동', '이촌1동', '이촌2동', '서빙고동', '송정동', '용답동', '정릉3동', '정릉4동', '우이동',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인수동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'도봉1동', '방학3동', '공릉2동', '상계1동', '상계3.4동', '수색동',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진관동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'상암동', '가양1동', '가양2동', '공항동', '방화2동', '방화3동',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여의동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'양평2동', '사당2동', '낙성대동', '남현동',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대학동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'삼성동', '양재2동', '내곡동', '세곡동', '일원본동', '수서동', '오륜동',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위례동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'잠실2동', '잠실6동', '상일1동', '암사3동'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4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F202AD-BBD3-2D23-72F5-861714DC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4" y="401188"/>
            <a:ext cx="9105061" cy="6055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634DA0-F78C-8F85-300A-AA288F2C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13" y="732579"/>
            <a:ext cx="1855693" cy="23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89EE509B-6AD2-9577-94B5-8A8827A05751}"/>
              </a:ext>
            </a:extLst>
          </p:cNvPr>
          <p:cNvSpPr/>
          <p:nvPr/>
        </p:nvSpPr>
        <p:spPr>
          <a:xfrm>
            <a:off x="3926541" y="732579"/>
            <a:ext cx="3110753" cy="1890670"/>
          </a:xfrm>
          <a:prstGeom prst="frame">
            <a:avLst>
              <a:gd name="adj1" fmla="val 152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E66B8-7072-2174-9011-E4AB7A178D17}"/>
              </a:ext>
            </a:extLst>
          </p:cNvPr>
          <p:cNvSpPr txBox="1"/>
          <p:nvPr/>
        </p:nvSpPr>
        <p:spPr>
          <a:xfrm>
            <a:off x="4716690" y="363247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Cluster_3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9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Cluster3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506397" y="2409947"/>
            <a:ext cx="41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공원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스타벅스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채식 발달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나머지 수치는 대부분 낮음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842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14:cNvPr>
              <p14:cNvContentPartPr/>
              <p14:nvPr/>
            </p14:nvContentPartPr>
            <p14:xfrm>
              <a:off x="2491581" y="1532873"/>
              <a:ext cx="47700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437941" y="1424873"/>
                <a:ext cx="58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14:cNvPr>
              <p14:cNvContentPartPr/>
              <p14:nvPr/>
            </p14:nvContentPartPr>
            <p14:xfrm>
              <a:off x="2473941" y="1810793"/>
              <a:ext cx="483480" cy="3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419941" y="1702793"/>
                <a:ext cx="591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14:cNvPr>
              <p14:cNvContentPartPr/>
              <p14:nvPr/>
            </p14:nvContentPartPr>
            <p14:xfrm>
              <a:off x="2545581" y="2034713"/>
              <a:ext cx="437040" cy="14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91581" y="1926713"/>
                <a:ext cx="54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14:cNvPr>
              <p14:cNvContentPartPr/>
              <p14:nvPr/>
            </p14:nvContentPartPr>
            <p14:xfrm>
              <a:off x="2464941" y="2356193"/>
              <a:ext cx="421200" cy="19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11301" y="2248553"/>
                <a:ext cx="52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14:cNvPr>
              <p14:cNvContentPartPr/>
              <p14:nvPr/>
            </p14:nvContentPartPr>
            <p14:xfrm>
              <a:off x="2456301" y="2572553"/>
              <a:ext cx="503280" cy="37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402301" y="2464553"/>
                <a:ext cx="610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14:cNvPr>
              <p14:cNvContentPartPr/>
              <p14:nvPr/>
            </p14:nvContentPartPr>
            <p14:xfrm>
              <a:off x="2402301" y="2813753"/>
              <a:ext cx="568800" cy="10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348661" y="2705753"/>
                <a:ext cx="676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14:cNvPr>
              <p14:cNvContentPartPr/>
              <p14:nvPr/>
            </p14:nvContentPartPr>
            <p14:xfrm>
              <a:off x="2482941" y="3008153"/>
              <a:ext cx="501480" cy="489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428941" y="2900153"/>
                <a:ext cx="60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14:cNvPr>
              <p14:cNvContentPartPr/>
              <p14:nvPr/>
            </p14:nvContentPartPr>
            <p14:xfrm>
              <a:off x="2482941" y="3316313"/>
              <a:ext cx="448200" cy="1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28941" y="3208673"/>
                <a:ext cx="555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14:cNvPr>
              <p14:cNvContentPartPr/>
              <p14:nvPr/>
            </p14:nvContentPartPr>
            <p14:xfrm>
              <a:off x="2545581" y="3549593"/>
              <a:ext cx="35604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491581" y="3441953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14:cNvPr>
              <p14:cNvContentPartPr/>
              <p14:nvPr/>
            </p14:nvContentPartPr>
            <p14:xfrm>
              <a:off x="2473941" y="4293713"/>
              <a:ext cx="551880" cy="45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19941" y="4186073"/>
                <a:ext cx="659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14:cNvPr>
              <p14:cNvContentPartPr/>
              <p14:nvPr/>
            </p14:nvContentPartPr>
            <p14:xfrm>
              <a:off x="2339301" y="4550393"/>
              <a:ext cx="665280" cy="3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85301" y="4442393"/>
                <a:ext cx="77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14:cNvPr>
              <p14:cNvContentPartPr/>
              <p14:nvPr/>
            </p14:nvContentPartPr>
            <p14:xfrm>
              <a:off x="2500581" y="4826153"/>
              <a:ext cx="403920" cy="151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446941" y="4718513"/>
                <a:ext cx="511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14:cNvPr>
              <p14:cNvContentPartPr/>
              <p14:nvPr/>
            </p14:nvContentPartPr>
            <p14:xfrm>
              <a:off x="2473941" y="5298113"/>
              <a:ext cx="443880" cy="367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419941" y="5190113"/>
                <a:ext cx="551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14:cNvPr>
              <p14:cNvContentPartPr/>
              <p14:nvPr/>
            </p14:nvContentPartPr>
            <p14:xfrm>
              <a:off x="2411301" y="5595113"/>
              <a:ext cx="406800" cy="259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57301" y="5487473"/>
                <a:ext cx="514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14:cNvPr>
              <p14:cNvContentPartPr/>
              <p14:nvPr/>
            </p14:nvContentPartPr>
            <p14:xfrm>
              <a:off x="2572581" y="5808593"/>
              <a:ext cx="395280" cy="1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18941" y="5700953"/>
                <a:ext cx="50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14:cNvPr>
              <p14:cNvContentPartPr/>
              <p14:nvPr/>
            </p14:nvContentPartPr>
            <p14:xfrm>
              <a:off x="2464941" y="6122513"/>
              <a:ext cx="349920" cy="3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411301" y="6014873"/>
                <a:ext cx="45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14:cNvPr>
              <p14:cNvContentPartPr/>
              <p14:nvPr/>
            </p14:nvContentPartPr>
            <p14:xfrm>
              <a:off x="2509941" y="6418073"/>
              <a:ext cx="372240" cy="100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55941" y="6310433"/>
                <a:ext cx="47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14:cNvPr>
              <p14:cNvContentPartPr/>
              <p14:nvPr/>
            </p14:nvContentPartPr>
            <p14:xfrm>
              <a:off x="2500581" y="1451153"/>
              <a:ext cx="509760" cy="37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46941" y="1343153"/>
                <a:ext cx="617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14:cNvPr>
              <p14:cNvContentPartPr/>
              <p14:nvPr/>
            </p14:nvContentPartPr>
            <p14:xfrm>
              <a:off x="2500581" y="1953713"/>
              <a:ext cx="589320" cy="295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446941" y="1845713"/>
                <a:ext cx="696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14:cNvPr>
              <p14:cNvContentPartPr/>
              <p14:nvPr/>
            </p14:nvContentPartPr>
            <p14:xfrm>
              <a:off x="2411301" y="2733113"/>
              <a:ext cx="664200" cy="100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357301" y="2625473"/>
                <a:ext cx="771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14:cNvPr>
              <p14:cNvContentPartPr/>
              <p14:nvPr/>
            </p14:nvContentPartPr>
            <p14:xfrm>
              <a:off x="2348661" y="2945513"/>
              <a:ext cx="619920" cy="12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294661" y="2837873"/>
                <a:ext cx="7275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14:cNvPr>
              <p14:cNvContentPartPr/>
              <p14:nvPr/>
            </p14:nvContentPartPr>
            <p14:xfrm>
              <a:off x="2527581" y="3227033"/>
              <a:ext cx="345600" cy="3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473941" y="3119033"/>
                <a:ext cx="45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14:cNvPr>
              <p14:cNvContentPartPr/>
              <p14:nvPr/>
            </p14:nvContentPartPr>
            <p14:xfrm>
              <a:off x="2904141" y="3235313"/>
              <a:ext cx="142200" cy="97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850501" y="3127673"/>
                <a:ext cx="249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14:cNvPr>
              <p14:cNvContentPartPr/>
              <p14:nvPr/>
            </p14:nvContentPartPr>
            <p14:xfrm>
              <a:off x="2509941" y="3495953"/>
              <a:ext cx="474480" cy="3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5941" y="3387953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14:cNvPr>
              <p14:cNvContentPartPr/>
              <p14:nvPr/>
            </p14:nvContentPartPr>
            <p14:xfrm>
              <a:off x="2554581" y="4203353"/>
              <a:ext cx="758880" cy="370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00581" y="4095713"/>
                <a:ext cx="866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14:cNvPr>
              <p14:cNvContentPartPr/>
              <p14:nvPr/>
            </p14:nvContentPartPr>
            <p14:xfrm>
              <a:off x="2339301" y="4463993"/>
              <a:ext cx="706680" cy="36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285301" y="4356353"/>
                <a:ext cx="81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14:cNvPr>
              <p14:cNvContentPartPr/>
              <p14:nvPr/>
            </p14:nvContentPartPr>
            <p14:xfrm>
              <a:off x="2540901" y="4730753"/>
              <a:ext cx="462240" cy="3888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86901" y="4622753"/>
                <a:ext cx="569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14:cNvPr>
              <p14:cNvContentPartPr/>
              <p14:nvPr/>
            </p14:nvContentPartPr>
            <p14:xfrm>
              <a:off x="2446941" y="5279393"/>
              <a:ext cx="520920" cy="97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392941" y="5171393"/>
                <a:ext cx="628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14:cNvPr>
              <p14:cNvContentPartPr/>
              <p14:nvPr/>
            </p14:nvContentPartPr>
            <p14:xfrm>
              <a:off x="2464221" y="5742713"/>
              <a:ext cx="410400" cy="126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10221" y="5634713"/>
                <a:ext cx="518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14:cNvPr>
              <p14:cNvContentPartPr/>
              <p14:nvPr/>
            </p14:nvContentPartPr>
            <p14:xfrm>
              <a:off x="2446941" y="5997233"/>
              <a:ext cx="473760" cy="3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2941" y="5889233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14:cNvPr>
              <p14:cNvContentPartPr/>
              <p14:nvPr/>
            </p14:nvContentPartPr>
            <p14:xfrm>
              <a:off x="2500581" y="6283433"/>
              <a:ext cx="493560" cy="1008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446941" y="6175433"/>
                <a:ext cx="60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14:cNvPr>
              <p14:cNvContentPartPr/>
              <p14:nvPr/>
            </p14:nvContentPartPr>
            <p14:xfrm>
              <a:off x="8812101" y="3218033"/>
              <a:ext cx="360" cy="36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758101" y="311003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14:cNvPr>
              <p14:cNvContentPartPr/>
              <p14:nvPr/>
            </p14:nvContentPartPr>
            <p14:xfrm>
              <a:off x="2482941" y="3763793"/>
              <a:ext cx="599760" cy="28440"/>
            </p14:xfrm>
          </p:contentPart>
        </mc:Choice>
        <mc:Fallback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E62343AC-1A85-6FC4-3642-792E0C07C33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428941" y="3655793"/>
                <a:ext cx="707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14:cNvPr>
              <p14:cNvContentPartPr/>
              <p14:nvPr/>
            </p14:nvContentPartPr>
            <p14:xfrm>
              <a:off x="2697861" y="4021193"/>
              <a:ext cx="378000" cy="12960"/>
            </p14:xfrm>
          </p:contentPart>
        </mc:Choice>
        <mc:Fallback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AD0A3E8A-C5B6-8C2F-1FD3-23FB93932E1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644221" y="3913553"/>
                <a:ext cx="4856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14:cNvPr>
              <p14:cNvContentPartPr/>
              <p14:nvPr/>
            </p14:nvContentPartPr>
            <p14:xfrm>
              <a:off x="2617221" y="4983473"/>
              <a:ext cx="488520" cy="72720"/>
            </p14:xfrm>
          </p:contentPart>
        </mc:Choice>
        <mc:Fallback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C663722C-199D-D264-6D9C-5B06B4C5F92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563581" y="4875473"/>
                <a:ext cx="596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14:cNvPr>
              <p14:cNvContentPartPr/>
              <p14:nvPr/>
            </p14:nvContentPartPr>
            <p14:xfrm>
              <a:off x="9107661" y="3209033"/>
              <a:ext cx="360" cy="360"/>
            </p14:xfrm>
          </p:contentPart>
        </mc:Choice>
        <mc:Fallback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97379CA9-BE7D-4F1B-81FC-833D81C79D6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054021" y="310139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CA1482C-1385-9690-506E-44D852C773C7}"/>
                  </a:ext>
                </a:extLst>
              </p14:cNvPr>
              <p14:cNvContentPartPr/>
              <p14:nvPr/>
            </p14:nvContentPartPr>
            <p14:xfrm>
              <a:off x="2635221" y="4075193"/>
              <a:ext cx="590760" cy="216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CA1482C-1385-9690-506E-44D852C773C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81581" y="3967193"/>
                <a:ext cx="6984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85533BE-6222-2F55-03A1-414CAB8F0B92}"/>
                  </a:ext>
                </a:extLst>
              </p14:cNvPr>
              <p14:cNvContentPartPr/>
              <p14:nvPr/>
            </p14:nvContentPartPr>
            <p14:xfrm>
              <a:off x="2402301" y="4852793"/>
              <a:ext cx="899640" cy="1512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85533BE-6222-2F55-03A1-414CAB8F0B9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348661" y="4745153"/>
                <a:ext cx="10072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B88EA3E4-0F2C-8BF9-4A3C-37F3728C2ECE}"/>
                  </a:ext>
                </a:extLst>
              </p14:cNvPr>
              <p14:cNvContentPartPr/>
              <p14:nvPr/>
            </p14:nvContentPartPr>
            <p14:xfrm>
              <a:off x="2554581" y="5036753"/>
              <a:ext cx="568080" cy="6408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B88EA3E4-0F2C-8BF9-4A3C-37F3728C2EC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00581" y="4929113"/>
                <a:ext cx="6757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920FD757-CD0D-6256-E18D-A871A1F5CB88}"/>
                  </a:ext>
                </a:extLst>
              </p14:cNvPr>
              <p14:cNvContentPartPr/>
              <p14:nvPr/>
            </p14:nvContentPartPr>
            <p14:xfrm>
              <a:off x="2491581" y="5501873"/>
              <a:ext cx="675000" cy="83160"/>
            </p14:xfrm>
          </p:contentPart>
        </mc:Choice>
        <mc:Fallback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920FD757-CD0D-6256-E18D-A871A1F5CB8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437941" y="5394233"/>
                <a:ext cx="782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9383C8DB-CA33-A3F9-1B59-67645A7BDE4E}"/>
                  </a:ext>
                </a:extLst>
              </p14:cNvPr>
              <p14:cNvContentPartPr/>
              <p14:nvPr/>
            </p14:nvContentPartPr>
            <p14:xfrm>
              <a:off x="8821101" y="2886473"/>
              <a:ext cx="360" cy="360"/>
            </p14:xfrm>
          </p:contentPart>
        </mc:Choice>
        <mc:Fallback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9383C8DB-CA33-A3F9-1B59-67645A7BDE4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767101" y="2778473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85" name="그림 84">
            <a:extLst>
              <a:ext uri="{FF2B5EF4-FFF2-40B4-BE49-F238E27FC236}">
                <a16:creationId xmlns:a16="http://schemas.microsoft.com/office/drawing/2014/main" id="{322F392A-2DDB-D4B3-ACE0-A7D15E0272E2}"/>
              </a:ext>
            </a:extLst>
          </p:cNvPr>
          <p:cNvPicPr>
            <a:picLocks noChangeAspect="1"/>
          </p:cNvPicPr>
          <p:nvPr/>
        </p:nvPicPr>
        <p:blipFill>
          <a:blip r:embed="rId149"/>
          <a:stretch>
            <a:fillRect/>
          </a:stretch>
        </p:blipFill>
        <p:spPr>
          <a:xfrm>
            <a:off x="833634" y="1103638"/>
            <a:ext cx="2533650" cy="544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0A1E095A-2BE6-FCF0-40C8-A88C762B0586}"/>
                  </a:ext>
                </a:extLst>
              </p14:cNvPr>
              <p14:cNvContentPartPr/>
              <p14:nvPr/>
            </p14:nvContentPartPr>
            <p14:xfrm>
              <a:off x="2590574" y="3297233"/>
              <a:ext cx="574200" cy="19800"/>
            </p14:xfrm>
          </p:contentPart>
        </mc:Choice>
        <mc:Fallback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0A1E095A-2BE6-FCF0-40C8-A88C762B058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536934" y="3189593"/>
                <a:ext cx="6818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4EE61707-8F1A-24B2-2000-9AE410D0B7AC}"/>
                  </a:ext>
                </a:extLst>
              </p14:cNvPr>
              <p14:cNvContentPartPr/>
              <p14:nvPr/>
            </p14:nvContentPartPr>
            <p14:xfrm>
              <a:off x="2599574" y="3979793"/>
              <a:ext cx="543600" cy="63360"/>
            </p14:xfrm>
          </p:contentPart>
        </mc:Choice>
        <mc:Fallback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4EE61707-8F1A-24B2-2000-9AE410D0B7A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545574" y="3872153"/>
                <a:ext cx="651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4" name="잉크 93">
                <a:extLst>
                  <a:ext uri="{FF2B5EF4-FFF2-40B4-BE49-F238E27FC236}">
                    <a16:creationId xmlns:a16="http://schemas.microsoft.com/office/drawing/2014/main" id="{C62DE4FB-18E3-1E74-194F-2CA4ACEEAB36}"/>
                  </a:ext>
                </a:extLst>
              </p14:cNvPr>
              <p14:cNvContentPartPr/>
              <p14:nvPr/>
            </p14:nvContentPartPr>
            <p14:xfrm>
              <a:off x="2590574" y="4813913"/>
              <a:ext cx="537480" cy="36720"/>
            </p14:xfrm>
          </p:contentPart>
        </mc:Choice>
        <mc:Fallback>
          <p:pic>
            <p:nvPicPr>
              <p:cNvPr id="94" name="잉크 93">
                <a:extLst>
                  <a:ext uri="{FF2B5EF4-FFF2-40B4-BE49-F238E27FC236}">
                    <a16:creationId xmlns:a16="http://schemas.microsoft.com/office/drawing/2014/main" id="{C62DE4FB-18E3-1E74-194F-2CA4ACEEAB3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536934" y="4705913"/>
                <a:ext cx="645120" cy="252360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Rectangle 1">
            <a:extLst>
              <a:ext uri="{FF2B5EF4-FFF2-40B4-BE49-F238E27FC236}">
                <a16:creationId xmlns:a16="http://schemas.microsoft.com/office/drawing/2014/main" id="{A345436A-1EED-41F9-C031-F7E23641A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4421" y="4154080"/>
            <a:ext cx="3469158" cy="12311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'사직동', '이화동', '숭인1동', '숭인2동', '회현동', '을지로동', '중림동', '효창동', '금호1가동', '금호2.3가동'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62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9B5BAB-FB40-51ED-77D1-4321D4B3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" y="414561"/>
            <a:ext cx="6338051" cy="3727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432104-FB03-AEAC-0C16-2F2DEC703640}"/>
              </a:ext>
            </a:extLst>
          </p:cNvPr>
          <p:cNvSpPr txBox="1"/>
          <p:nvPr/>
        </p:nvSpPr>
        <p:spPr>
          <a:xfrm>
            <a:off x="7304442" y="1194099"/>
            <a:ext cx="34067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대학교 근처가 많음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젊은층이</a:t>
            </a:r>
            <a:r>
              <a:rPr lang="ko-KR" altLang="en-US" dirty="0"/>
              <a:t> 많이 모일 만한 곳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오피스텔을 둘러싸고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주거보다는 주거지가 </a:t>
            </a:r>
            <a:r>
              <a:rPr lang="ko-KR" altLang="en-US" dirty="0" err="1"/>
              <a:t>아닌곳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주거지로 가기 위한 길목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유동인구가 많은 동네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주거지에서 접근성이 좋음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141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9051D3-4253-317C-7469-DECDDB62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1" y="229216"/>
            <a:ext cx="7788239" cy="4590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9979F0-6C15-F5AB-A871-13BEC6715D93}"/>
              </a:ext>
            </a:extLst>
          </p:cNvPr>
          <p:cNvSpPr txBox="1"/>
          <p:nvPr/>
        </p:nvSpPr>
        <p:spPr>
          <a:xfrm>
            <a:off x="8229600" y="634701"/>
            <a:ext cx="2795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위성도시 가는 길목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아파트 단지 밀집 지역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가족 단위 주거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11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672BA5-2365-645F-27E8-9D5E024B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2" y="524437"/>
            <a:ext cx="6289414" cy="3727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7B475B-7407-4E9B-127A-131A1D71B87E}"/>
              </a:ext>
            </a:extLst>
          </p:cNvPr>
          <p:cNvSpPr txBox="1"/>
          <p:nvPr/>
        </p:nvSpPr>
        <p:spPr>
          <a:xfrm>
            <a:off x="7530353" y="2052918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서울 상경 </a:t>
            </a:r>
            <a:r>
              <a:rPr lang="ko-KR" altLang="en-US" dirty="0" err="1"/>
              <a:t>비기너</a:t>
            </a:r>
            <a:r>
              <a:rPr lang="ko-KR" altLang="en-US" dirty="0"/>
              <a:t> 추천지역</a:t>
            </a:r>
          </a:p>
        </p:txBody>
      </p:sp>
    </p:spTree>
    <p:extLst>
      <p:ext uri="{BB962C8B-B14F-4D97-AF65-F5344CB8AC3E}">
        <p14:creationId xmlns:p14="http://schemas.microsoft.com/office/powerpoint/2010/main" val="1198402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494720-1F4E-C3E8-C3D2-256C504F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06" y="408734"/>
            <a:ext cx="6169847" cy="3731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8BE8C-037F-611D-94AD-E5EB2BD4D7E1}"/>
              </a:ext>
            </a:extLst>
          </p:cNvPr>
          <p:cNvSpPr txBox="1"/>
          <p:nvPr/>
        </p:nvSpPr>
        <p:spPr>
          <a:xfrm>
            <a:off x="7153835" y="1925619"/>
            <a:ext cx="464261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사당</a:t>
            </a:r>
            <a:r>
              <a:rPr lang="en-US" altLang="ko-KR" dirty="0"/>
              <a:t>4</a:t>
            </a:r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목</a:t>
            </a:r>
            <a:r>
              <a:rPr lang="en-US" altLang="ko-KR" dirty="0"/>
              <a:t>2</a:t>
            </a:r>
            <a:r>
              <a:rPr lang="ko-KR" altLang="en-US" dirty="0"/>
              <a:t>동 </a:t>
            </a:r>
            <a:r>
              <a:rPr lang="en-US" altLang="ko-KR" dirty="0"/>
              <a:t>: </a:t>
            </a:r>
            <a:r>
              <a:rPr lang="ko-KR" altLang="en-US" dirty="0" err="1"/>
              <a:t>전체동중에</a:t>
            </a:r>
            <a:r>
              <a:rPr lang="ko-KR" altLang="en-US" dirty="0"/>
              <a:t> 교통이 </a:t>
            </a:r>
            <a:r>
              <a:rPr lang="ko-KR" altLang="en-US" dirty="0" err="1"/>
              <a:t>안좋다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배산임수지역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주택 많은 지역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지하철은 가깝고 버스는 많이 다니지 않는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도로 정비가 잘 되어있지 않은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주택밀집지역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소음 적은 편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700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69E75E-5350-15B8-15FD-437F902D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403973"/>
            <a:ext cx="7281764" cy="4361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EF4C2-91F7-3F8B-D635-FED13F86B31A}"/>
              </a:ext>
            </a:extLst>
          </p:cNvPr>
          <p:cNvSpPr txBox="1"/>
          <p:nvPr/>
        </p:nvSpPr>
        <p:spPr>
          <a:xfrm>
            <a:off x="8401722" y="1151069"/>
            <a:ext cx="233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집값이 비싼 지역</a:t>
            </a:r>
          </a:p>
        </p:txBody>
      </p:sp>
    </p:spTree>
    <p:extLst>
      <p:ext uri="{BB962C8B-B14F-4D97-AF65-F5344CB8AC3E}">
        <p14:creationId xmlns:p14="http://schemas.microsoft.com/office/powerpoint/2010/main" val="360125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F202AD-BBD3-2D23-72F5-861714DC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4" y="401188"/>
            <a:ext cx="9105061" cy="6055623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CEB06059-0F67-E497-4109-53E1F41D3E32}"/>
              </a:ext>
            </a:extLst>
          </p:cNvPr>
          <p:cNvSpPr/>
          <p:nvPr/>
        </p:nvSpPr>
        <p:spPr>
          <a:xfrm>
            <a:off x="3851564" y="2927927"/>
            <a:ext cx="1911927" cy="2697018"/>
          </a:xfrm>
          <a:prstGeom prst="frame">
            <a:avLst>
              <a:gd name="adj1" fmla="val 15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D34B77-BDE8-1901-22A6-6DAC92F03525}"/>
              </a:ext>
            </a:extLst>
          </p:cNvPr>
          <p:cNvSpPr txBox="1"/>
          <p:nvPr/>
        </p:nvSpPr>
        <p:spPr>
          <a:xfrm>
            <a:off x="4217173" y="262324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</a:rPr>
              <a:t>Cluster_0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634DA0-F78C-8F85-300A-AA288F2C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13" y="732579"/>
            <a:ext cx="1855693" cy="23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16476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02932E-123D-FE7F-37B9-6F843D3B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34" y="415458"/>
            <a:ext cx="7198257" cy="4145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00DDF0-594A-75D6-F378-AF1648CA44C0}"/>
              </a:ext>
            </a:extLst>
          </p:cNvPr>
          <p:cNvSpPr txBox="1"/>
          <p:nvPr/>
        </p:nvSpPr>
        <p:spPr>
          <a:xfrm>
            <a:off x="7992932" y="1043492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빌라가 혼재되어있는</a:t>
            </a:r>
            <a:endParaRPr lang="en-US" altLang="ko-KR"/>
          </a:p>
          <a:p>
            <a:r>
              <a:rPr lang="ko-KR" altLang="en-US"/>
              <a:t>상업발달지역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2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E83284-65C0-52D1-7133-F561BF08E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7" y="417195"/>
            <a:ext cx="6170516" cy="413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04CA1-8AAC-6CC1-D597-BB65606E2F76}"/>
              </a:ext>
            </a:extLst>
          </p:cNvPr>
          <p:cNvSpPr txBox="1"/>
          <p:nvPr/>
        </p:nvSpPr>
        <p:spPr>
          <a:xfrm>
            <a:off x="8401722" y="1151069"/>
            <a:ext cx="233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소음이 적은 지역</a:t>
            </a:r>
          </a:p>
        </p:txBody>
      </p:sp>
    </p:spTree>
    <p:extLst>
      <p:ext uri="{BB962C8B-B14F-4D97-AF65-F5344CB8AC3E}">
        <p14:creationId xmlns:p14="http://schemas.microsoft.com/office/powerpoint/2010/main" val="3195897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504CA1-8AAC-6CC1-D597-BB65606E2F76}"/>
              </a:ext>
            </a:extLst>
          </p:cNvPr>
          <p:cNvSpPr txBox="1"/>
          <p:nvPr/>
        </p:nvSpPr>
        <p:spPr>
          <a:xfrm>
            <a:off x="9466729" y="2269864"/>
            <a:ext cx="2334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자연친화동네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F6ACD-3560-6227-B803-A27B0A1D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60" y="698518"/>
            <a:ext cx="77628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4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D63430-A25D-73A8-6EE1-7C95A883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04" y="17595"/>
            <a:ext cx="1293479" cy="13032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134350" y="0"/>
            <a:ext cx="4057650" cy="2966527"/>
            <a:chOff x="229223" y="-79913"/>
            <a:chExt cx="4057650" cy="29665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D9D73A-07F3-AEF1-A657-D8FB5536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223" y="539"/>
              <a:ext cx="4057650" cy="2886075"/>
            </a:xfrm>
            <a:prstGeom prst="rect">
              <a:avLst/>
            </a:prstGeom>
          </p:spPr>
        </p:pic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2180440" y="214926"/>
              <a:ext cx="1903078" cy="1398721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2711102" y="-79913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Cluster_0_0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Cluster0 - 0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255243" y="3130166"/>
            <a:ext cx="4174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카쉐어링</a:t>
            </a:r>
            <a:r>
              <a:rPr lang="en-US" altLang="ko-KR" dirty="0"/>
              <a:t>, </a:t>
            </a:r>
            <a:r>
              <a:rPr lang="ko-KR" altLang="en-US" dirty="0"/>
              <a:t>골프</a:t>
            </a:r>
            <a:r>
              <a:rPr lang="en-US" altLang="ko-KR" dirty="0"/>
              <a:t>, </a:t>
            </a:r>
            <a:r>
              <a:rPr lang="ko-KR" altLang="en-US" dirty="0"/>
              <a:t>스타벅스</a:t>
            </a:r>
            <a:r>
              <a:rPr lang="en-US" altLang="ko-KR" dirty="0"/>
              <a:t>, </a:t>
            </a:r>
            <a:r>
              <a:rPr lang="ko-KR" altLang="en-US" dirty="0"/>
              <a:t>맥도날드</a:t>
            </a:r>
            <a:r>
              <a:rPr lang="en-US" altLang="ko-KR" dirty="0"/>
              <a:t>, </a:t>
            </a:r>
            <a:r>
              <a:rPr lang="ko-KR" altLang="en-US" dirty="0" err="1"/>
              <a:t>코리빙</a:t>
            </a:r>
            <a:r>
              <a:rPr lang="en-US" altLang="ko-KR" dirty="0"/>
              <a:t>, </a:t>
            </a:r>
            <a:r>
              <a:rPr lang="ko-KR" altLang="en-US" dirty="0"/>
              <a:t>채식</a:t>
            </a:r>
            <a:r>
              <a:rPr lang="en-US" altLang="ko-KR" dirty="0"/>
              <a:t>, </a:t>
            </a:r>
            <a:r>
              <a:rPr lang="ko-KR" altLang="en-US" dirty="0"/>
              <a:t>교통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편의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평균 이상이면서 전체 </a:t>
            </a:r>
            <a:r>
              <a:rPr lang="en-US" altLang="ko-KR" dirty="0"/>
              <a:t>75% </a:t>
            </a:r>
            <a:r>
              <a:rPr lang="ko-KR" altLang="en-US" dirty="0"/>
              <a:t>이상</a:t>
            </a:r>
            <a:endParaRPr lang="en-US" altLang="ko-KR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76" y="1061737"/>
            <a:ext cx="3264531" cy="547881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65A19E3-02B9-6684-9339-C7D4BC58C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71" y="1121154"/>
            <a:ext cx="2419927" cy="55300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14:cNvPr>
              <p14:cNvContentPartPr/>
              <p14:nvPr/>
            </p14:nvContentPartPr>
            <p14:xfrm>
              <a:off x="2484040" y="2326375"/>
              <a:ext cx="702000" cy="104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0400" y="2218375"/>
                <a:ext cx="80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7585" y="4593391"/>
            <a:ext cx="3833091" cy="19697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'종로1.2.3.4가동', '혜화동', '소공동', '필동', '광희동', '남영동', '청파동', '이태원1동', '성수2가1동', '성수2가3동',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용신동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'회기동', '삼선동', '안암동', '천연동',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충현동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'신촌동', '도화동',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서강동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'망원1동', '망원2동', '가산동', '문래동', '양평1동', '흑석동', '압구정동', '삼성1동', '대치2동', '일원1동'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9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D63430-A25D-73A8-6EE1-7C95A883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04" y="17595"/>
            <a:ext cx="1293479" cy="13032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134350" y="-56143"/>
            <a:ext cx="4057650" cy="3022670"/>
            <a:chOff x="229223" y="-136056"/>
            <a:chExt cx="4057650" cy="30226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D9D73A-07F3-AEF1-A657-D8FB5536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223" y="539"/>
              <a:ext cx="4057650" cy="2886075"/>
            </a:xfrm>
            <a:prstGeom prst="rect">
              <a:avLst/>
            </a:prstGeom>
          </p:spPr>
        </p:pic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480367" y="194112"/>
              <a:ext cx="1903078" cy="1398721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726136" y="-136056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Cluster_0_1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Cluster0 - 1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915136"/>
            <a:ext cx="41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평균이상인 수치는 여러 개 있으나</a:t>
            </a:r>
            <a:r>
              <a:rPr lang="en-US" altLang="ko-KR" dirty="0"/>
              <a:t>, </a:t>
            </a:r>
            <a:r>
              <a:rPr lang="ko-KR" altLang="en-US" dirty="0"/>
              <a:t>매우 높은 수치 없음</a:t>
            </a:r>
            <a:r>
              <a:rPr lang="en-US" altLang="ko-KR" dirty="0"/>
              <a:t>.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76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14:cNvPr>
              <p14:cNvContentPartPr/>
              <p14:nvPr/>
            </p14:nvContentPartPr>
            <p14:xfrm>
              <a:off x="2484040" y="2326375"/>
              <a:ext cx="702000" cy="104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0400" y="2218375"/>
                <a:ext cx="80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710DF-2A83-9600-1926-1D1B462D21E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1273" y="973386"/>
            <a:ext cx="2391822" cy="5589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1">
            <a:extLst>
              <a:ext uri="{FF2B5EF4-FFF2-40B4-BE49-F238E27FC236}">
                <a16:creationId xmlns:a16="http://schemas.microsoft.com/office/drawing/2014/main" id="{F99742E7-72AD-6729-D37D-D251E8B64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704" y="3706029"/>
            <a:ext cx="5017829" cy="2954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'교남동', '행당1동', '성수1가2동', '중곡1동', '중곡3동', '자양3동', '자양4동', '구의2동', '구의3동', '전농1동', '전농2동', '답십리1동', '답십리2동', '휘경1동', '면목5동', '상봉1동', '묵2동', '망우3동', '신내2동', '종암동', '월곡1동', '월곡2동', '삼양동', '미아동',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송중동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'송천동', '번1동', '번2동', '수유2동', '창1동', '창2동', '창3동', '창4동', '창5동', '쌍문2동', '쌍문3동', '쌍문4동', '방학1동', '방학2동', '월계1동', '월계3동', '공릉1동', '중계2.3동', '상계5동', '상계6.7동', '상계9동', '상계10동', '갈현1동', '갈현2동', '응암1동', '남가좌2동', '북가좌1동', '북가좌2동', '성산1동', '목1동', '목5동', '신월1동', '신월2동', '신월4동', '신월5동', '신정4동', '신정6동', '신정7동', '염창동', '등촌2동', '화곡1동', '화곡4동', '화곡본동', '화곡6동', '가양3동', '발산1동', '신도림동', '구로1동', '고척1동', '고척2동', '독산3동', '당산2동', '노량진2동', '사당1동', '사당5동', '대방동', '신대방1동', '신대방2동', '보라매동',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성현동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행운동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은천동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'신원동', '서초3동', '반포본동', '반포1동', '반포2동', '반포3동', '반포4동', '방배4동', '도곡1동', '도곡2동', '오금동', '가락본동', '가락1동', '가락2동', '장지동', '잠실본동', '잠실3동', '상일2동', '명일2동', '천호2동', '길동'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9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D63430-A25D-73A8-6EE1-7C95A883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704" y="17595"/>
            <a:ext cx="1293479" cy="13032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134350" y="80452"/>
            <a:ext cx="4057650" cy="2886075"/>
            <a:chOff x="229223" y="539"/>
            <a:chExt cx="4057650" cy="2886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8D9D73A-07F3-AEF1-A657-D8FB55363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223" y="539"/>
              <a:ext cx="4057650" cy="2886075"/>
            </a:xfrm>
            <a:prstGeom prst="rect">
              <a:avLst/>
            </a:prstGeom>
          </p:spPr>
        </p:pic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1063275" y="1182915"/>
              <a:ext cx="1903078" cy="1398721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2014814" y="825636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Cluster_0_2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Cluster0 - 2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915136"/>
            <a:ext cx="41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평균이상 수치도 많이 없고</a:t>
            </a:r>
            <a:r>
              <a:rPr lang="en-US" altLang="ko-KR" dirty="0"/>
              <a:t>, </a:t>
            </a:r>
            <a:r>
              <a:rPr lang="ko-KR" altLang="en-US" dirty="0"/>
              <a:t>전체적으로 수치가 낮은 편</a:t>
            </a:r>
            <a:endParaRPr lang="en-US" altLang="ko-KR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376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14:cNvPr>
              <p14:cNvContentPartPr/>
              <p14:nvPr/>
            </p14:nvContentPartPr>
            <p14:xfrm>
              <a:off x="2484040" y="2326375"/>
              <a:ext cx="702000" cy="104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DC49B613-7430-6D52-C6B1-AD315C68F6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0400" y="2218375"/>
                <a:ext cx="80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0368C844-2AD9-CCAE-ACC8-5D4E361FEC4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0627" y="1208188"/>
            <a:ext cx="2423669" cy="53235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01521C2-4A50-4265-DBF1-DDB997670242}"/>
                  </a:ext>
                </a:extLst>
              </p14:cNvPr>
              <p14:cNvContentPartPr/>
              <p14:nvPr/>
            </p14:nvContentPartPr>
            <p14:xfrm>
              <a:off x="2545581" y="1875233"/>
              <a:ext cx="647640" cy="345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01521C2-4A50-4265-DBF1-DDB99767024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91581" y="1767233"/>
                <a:ext cx="7552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0E9A996-9F80-E58B-2407-77FA250C631C}"/>
                  </a:ext>
                </a:extLst>
              </p14:cNvPr>
              <p14:cNvContentPartPr/>
              <p14:nvPr/>
            </p14:nvContentPartPr>
            <p14:xfrm>
              <a:off x="2366301" y="3737153"/>
              <a:ext cx="855360" cy="673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0E9A996-9F80-E58B-2407-77FA250C631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12661" y="3629513"/>
                <a:ext cx="963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B89D270-4202-C579-95A0-271B6A57620F}"/>
                  </a:ext>
                </a:extLst>
              </p14:cNvPr>
              <p14:cNvContentPartPr/>
              <p14:nvPr/>
            </p14:nvContentPartPr>
            <p14:xfrm>
              <a:off x="3092421" y="5844593"/>
              <a:ext cx="72720" cy="108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B89D270-4202-C579-95A0-271B6A57620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38421" y="5736953"/>
                <a:ext cx="180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806E7D6-6E99-8DDD-BD63-524EC37BD9F5}"/>
                  </a:ext>
                </a:extLst>
              </p14:cNvPr>
              <p14:cNvContentPartPr/>
              <p14:nvPr/>
            </p14:nvContentPartPr>
            <p14:xfrm>
              <a:off x="2402301" y="5863313"/>
              <a:ext cx="747720" cy="82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806E7D6-6E99-8DDD-BD63-524EC37BD9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8661" y="5755673"/>
                <a:ext cx="855360" cy="2239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1">
            <a:extLst>
              <a:ext uri="{FF2B5EF4-FFF2-40B4-BE49-F238E27FC236}">
                <a16:creationId xmlns:a16="http://schemas.microsoft.com/office/drawing/2014/main" id="{503FA2BD-8086-B479-009A-403651962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44" y="3627448"/>
            <a:ext cx="4418352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'종로5.6가동', '창신1동', '창신2동', '창신3동',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다산동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약수동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청구동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'신당5동', '원효로1동', '용문동', '왕십리2동', '사근동', '금호4가동', '제기동', '휘경2동', '이문1동', '이문2동', '면목2동', '면목4동', '면목본동', '중화1동', '중화2동', '묵1동', '보문동', '길음1동', '장위1동', '장위2동', '장위3동', '수유3동', '도봉2동', '하계2동', '녹번동', '불광2동', '구산동', '역촌동', '신사1동', '신사2동', '증산동', '북아현동', '홍제3동', '대흥동', '신수동', '연남동', '구로2동', '구로3동', '구로5동', '가리봉동', '개봉1동', '개봉2동', '개봉3동', '오류1동', '시흥4동', '영등포본동', '신길1동', '신길3동', '신길6동', '신길7동', '대림1동', '대림2동', '노량진1동', '상도1동', '상도2동', '상도4동', '사당3동',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청룡동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인헌동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서원동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서림동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'신사동',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난향동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조원동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난곡동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'거여1동', '거여2동', '마천1동', '암사1동'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08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BF202AD-BBD3-2D23-72F5-861714DC1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4" y="401188"/>
            <a:ext cx="9105061" cy="60556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634DA0-F78C-8F85-300A-AA288F2C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613" y="732579"/>
            <a:ext cx="1855693" cy="233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AD35E101-64B2-CA6F-B365-2A4265065133}"/>
              </a:ext>
            </a:extLst>
          </p:cNvPr>
          <p:cNvSpPr/>
          <p:nvPr/>
        </p:nvSpPr>
        <p:spPr>
          <a:xfrm>
            <a:off x="5763490" y="2927927"/>
            <a:ext cx="3326722" cy="2881202"/>
          </a:xfrm>
          <a:prstGeom prst="frame">
            <a:avLst>
              <a:gd name="adj1" fmla="val 152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A952B-6112-192F-1138-7B9921BFA2ED}"/>
              </a:ext>
            </a:extLst>
          </p:cNvPr>
          <p:cNvSpPr txBox="1"/>
          <p:nvPr/>
        </p:nvSpPr>
        <p:spPr>
          <a:xfrm>
            <a:off x="6688925" y="2600009"/>
            <a:ext cx="118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Cluster_1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36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8A746-638F-AE42-23ED-2234328D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15" y="255953"/>
            <a:ext cx="3543300" cy="2476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700368" y="776404"/>
            <a:ext cx="1537326" cy="1670891"/>
            <a:chOff x="1063275" y="910745"/>
            <a:chExt cx="1537326" cy="1670891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1063275" y="1342529"/>
              <a:ext cx="1537326" cy="1239107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1063275" y="910745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Cluster_1_0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Cluster1 - 0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915136"/>
            <a:ext cx="417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동물병원</a:t>
            </a:r>
            <a:r>
              <a:rPr lang="en-US" altLang="ko-KR" dirty="0"/>
              <a:t>, </a:t>
            </a:r>
            <a:r>
              <a:rPr lang="ko-KR" altLang="en-US" dirty="0" err="1"/>
              <a:t>키즈카페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편의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평균이 전체 </a:t>
            </a:r>
            <a:r>
              <a:rPr lang="en-US" altLang="ko-KR" dirty="0"/>
              <a:t>75% </a:t>
            </a:r>
            <a:r>
              <a:rPr lang="ko-KR" altLang="en-US" dirty="0"/>
              <a:t>이상</a:t>
            </a:r>
            <a:endParaRPr lang="en-US" altLang="ko-KR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6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B89D270-4202-C579-95A0-271B6A57620F}"/>
                  </a:ext>
                </a:extLst>
              </p14:cNvPr>
              <p14:cNvContentPartPr/>
              <p14:nvPr/>
            </p14:nvContentPartPr>
            <p14:xfrm>
              <a:off x="3092421" y="5844593"/>
              <a:ext cx="72720" cy="108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B89D270-4202-C579-95A0-271B6A5762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38421" y="5736953"/>
                <a:ext cx="1803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806E7D6-6E99-8DDD-BD63-524EC37BD9F5}"/>
                  </a:ext>
                </a:extLst>
              </p14:cNvPr>
              <p14:cNvContentPartPr/>
              <p14:nvPr/>
            </p14:nvContentPartPr>
            <p14:xfrm>
              <a:off x="2402301" y="5863313"/>
              <a:ext cx="747720" cy="82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806E7D6-6E99-8DDD-BD63-524EC37BD9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48661" y="5755673"/>
                <a:ext cx="855360" cy="22392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ADC4E61-EF1B-5510-51C2-25C5773EF234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229358" y="278123"/>
            <a:ext cx="1095375" cy="1143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89F9DDF-F4F6-0CB1-EF87-6D48A75DE93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836935" y="1012894"/>
            <a:ext cx="2356286" cy="55589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Rectangle 1">
            <a:extLst>
              <a:ext uri="{FF2B5EF4-FFF2-40B4-BE49-F238E27FC236}">
                <a16:creationId xmlns:a16="http://schemas.microsoft.com/office/drawing/2014/main" id="{636D5812-1298-2C48-9503-4957E1B55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03" y="4035687"/>
            <a:ext cx="4425194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'신당동',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동화동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왕십리도선동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'행당2동', '화양동', '군자동', '중곡2동', '장안1동', '장안2동', '상봉2동', '삼각산동', '중계1동', '상계2동', '상계8동', '대조동', '응암2동', '응암3동', '남가좌1동', '아현동', '공덕동', '염리동', '목2동', '신월6동', '신정1동', '등촌3동', '화곡3동', '화곡8동', 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우장산동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'방화1동', '독산2동', '독산4동', '당산1동', '신길4동', '신길5동', '상도3동', '사당4동', '신림동', '방이2동', '석촌동', '천호1동', '천호3동', '성내2동', '성내3동'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3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8A746-638F-AE42-23ED-2234328D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15" y="255953"/>
            <a:ext cx="3543300" cy="2476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8548978" y="71287"/>
            <a:ext cx="3226354" cy="1507729"/>
            <a:chOff x="911885" y="205628"/>
            <a:chExt cx="3226354" cy="1507729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1578483" y="539201"/>
              <a:ext cx="2559756" cy="1174156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911885" y="205628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Cluster_1_1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Cluster1 - 1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732453"/>
            <a:ext cx="4174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카쉐어링</a:t>
            </a:r>
            <a:r>
              <a:rPr lang="en-US" altLang="ko-KR" dirty="0"/>
              <a:t>, </a:t>
            </a:r>
            <a:r>
              <a:rPr lang="ko-KR" altLang="en-US" dirty="0"/>
              <a:t>동물병원</a:t>
            </a:r>
            <a:r>
              <a:rPr lang="en-US" altLang="ko-KR" dirty="0"/>
              <a:t>, </a:t>
            </a:r>
            <a:r>
              <a:rPr lang="ko-KR" altLang="en-US" dirty="0"/>
              <a:t>레저</a:t>
            </a:r>
            <a:r>
              <a:rPr lang="en-US" altLang="ko-KR" dirty="0"/>
              <a:t>, </a:t>
            </a:r>
            <a:r>
              <a:rPr lang="ko-KR" altLang="en-US" dirty="0" err="1"/>
              <a:t>키즈카페</a:t>
            </a:r>
            <a:r>
              <a:rPr lang="en-US" altLang="ko-KR" dirty="0"/>
              <a:t>, </a:t>
            </a:r>
            <a:r>
              <a:rPr lang="ko-KR" altLang="en-US" dirty="0"/>
              <a:t>헬스장</a:t>
            </a:r>
            <a:r>
              <a:rPr lang="en-US" altLang="ko-KR" dirty="0"/>
              <a:t>, </a:t>
            </a:r>
            <a:r>
              <a:rPr lang="ko-KR" altLang="en-US" dirty="0"/>
              <a:t>골프</a:t>
            </a:r>
            <a:r>
              <a:rPr lang="en-US" altLang="ko-KR" dirty="0"/>
              <a:t>, </a:t>
            </a:r>
            <a:r>
              <a:rPr lang="ko-KR" altLang="en-US" dirty="0"/>
              <a:t>스타벅스</a:t>
            </a:r>
            <a:r>
              <a:rPr lang="en-US" altLang="ko-KR" dirty="0"/>
              <a:t>, </a:t>
            </a:r>
            <a:r>
              <a:rPr lang="ko-KR" altLang="en-US" dirty="0"/>
              <a:t>채식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치안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편의시설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많은 피처의 평균이 전체 </a:t>
            </a:r>
            <a:r>
              <a:rPr lang="en-US" altLang="ko-KR" dirty="0"/>
              <a:t>75% </a:t>
            </a:r>
            <a:r>
              <a:rPr lang="ko-KR" altLang="en-US" dirty="0"/>
              <a:t>수치를 넘음</a:t>
            </a:r>
            <a:endParaRPr lang="en-US" altLang="ko-KR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6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ADC4E61-EF1B-5510-51C2-25C5773EF23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29358" y="278123"/>
            <a:ext cx="1095375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7F81E82C-FF41-DA9B-9EBF-FFF55F1F296E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97133" y="1067558"/>
            <a:ext cx="2333625" cy="5467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14:cNvPr>
              <p14:cNvContentPartPr/>
              <p14:nvPr/>
            </p14:nvContentPartPr>
            <p14:xfrm>
              <a:off x="2491581" y="1532873"/>
              <a:ext cx="47700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37941" y="1424873"/>
                <a:ext cx="58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14:cNvPr>
              <p14:cNvContentPartPr/>
              <p14:nvPr/>
            </p14:nvContentPartPr>
            <p14:xfrm>
              <a:off x="2473941" y="1810793"/>
              <a:ext cx="483480" cy="3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9941" y="1702793"/>
                <a:ext cx="591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14:cNvPr>
              <p14:cNvContentPartPr/>
              <p14:nvPr/>
            </p14:nvContentPartPr>
            <p14:xfrm>
              <a:off x="2545581" y="2034713"/>
              <a:ext cx="437040" cy="14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91581" y="1926713"/>
                <a:ext cx="54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14:cNvPr>
              <p14:cNvContentPartPr/>
              <p14:nvPr/>
            </p14:nvContentPartPr>
            <p14:xfrm>
              <a:off x="2464941" y="2356193"/>
              <a:ext cx="421200" cy="19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411301" y="2248553"/>
                <a:ext cx="52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14:cNvPr>
              <p14:cNvContentPartPr/>
              <p14:nvPr/>
            </p14:nvContentPartPr>
            <p14:xfrm>
              <a:off x="2456301" y="2572553"/>
              <a:ext cx="503280" cy="37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02301" y="2464553"/>
                <a:ext cx="610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14:cNvPr>
              <p14:cNvContentPartPr/>
              <p14:nvPr/>
            </p14:nvContentPartPr>
            <p14:xfrm>
              <a:off x="2402301" y="2813753"/>
              <a:ext cx="568800" cy="10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348661" y="2705753"/>
                <a:ext cx="676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14:cNvPr>
              <p14:cNvContentPartPr/>
              <p14:nvPr/>
            </p14:nvContentPartPr>
            <p14:xfrm>
              <a:off x="2482941" y="3008153"/>
              <a:ext cx="501480" cy="489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28941" y="2900153"/>
                <a:ext cx="60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14:cNvPr>
              <p14:cNvContentPartPr/>
              <p14:nvPr/>
            </p14:nvContentPartPr>
            <p14:xfrm>
              <a:off x="2482941" y="3316313"/>
              <a:ext cx="448200" cy="1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28941" y="3208673"/>
                <a:ext cx="555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14:cNvPr>
              <p14:cNvContentPartPr/>
              <p14:nvPr/>
            </p14:nvContentPartPr>
            <p14:xfrm>
              <a:off x="2545581" y="3549593"/>
              <a:ext cx="35604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491581" y="3441953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14:cNvPr>
              <p14:cNvContentPartPr/>
              <p14:nvPr/>
            </p14:nvContentPartPr>
            <p14:xfrm>
              <a:off x="2473941" y="4293713"/>
              <a:ext cx="551880" cy="45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19941" y="4186073"/>
                <a:ext cx="659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14:cNvPr>
              <p14:cNvContentPartPr/>
              <p14:nvPr/>
            </p14:nvContentPartPr>
            <p14:xfrm>
              <a:off x="2339301" y="4550393"/>
              <a:ext cx="665280" cy="3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85301" y="4442393"/>
                <a:ext cx="77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14:cNvPr>
              <p14:cNvContentPartPr/>
              <p14:nvPr/>
            </p14:nvContentPartPr>
            <p14:xfrm>
              <a:off x="2500581" y="4826153"/>
              <a:ext cx="403920" cy="151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46941" y="4718513"/>
                <a:ext cx="511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14:cNvPr>
              <p14:cNvContentPartPr/>
              <p14:nvPr/>
            </p14:nvContentPartPr>
            <p14:xfrm>
              <a:off x="2473941" y="5298113"/>
              <a:ext cx="443880" cy="367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19941" y="5190113"/>
                <a:ext cx="551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14:cNvPr>
              <p14:cNvContentPartPr/>
              <p14:nvPr/>
            </p14:nvContentPartPr>
            <p14:xfrm>
              <a:off x="2411301" y="5595113"/>
              <a:ext cx="406800" cy="259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57301" y="5487473"/>
                <a:ext cx="514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14:cNvPr>
              <p14:cNvContentPartPr/>
              <p14:nvPr/>
            </p14:nvContentPartPr>
            <p14:xfrm>
              <a:off x="2572581" y="5808593"/>
              <a:ext cx="395280" cy="1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518941" y="5700953"/>
                <a:ext cx="50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14:cNvPr>
              <p14:cNvContentPartPr/>
              <p14:nvPr/>
            </p14:nvContentPartPr>
            <p14:xfrm>
              <a:off x="2464941" y="6122513"/>
              <a:ext cx="349920" cy="3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11301" y="6014873"/>
                <a:ext cx="45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14:cNvPr>
              <p14:cNvContentPartPr/>
              <p14:nvPr/>
            </p14:nvContentPartPr>
            <p14:xfrm>
              <a:off x="2509941" y="6418073"/>
              <a:ext cx="372240" cy="100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455941" y="6310433"/>
                <a:ext cx="479880" cy="22572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Rectangle 1">
            <a:extLst>
              <a:ext uri="{FF2B5EF4-FFF2-40B4-BE49-F238E27FC236}">
                <a16:creationId xmlns:a16="http://schemas.microsoft.com/office/drawing/2014/main" id="{D31DDB34-715E-9973-0E52-41D13D351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480" y="4642335"/>
            <a:ext cx="490293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['황학동', '자양1동', '구의1동', '동선동', '정릉1동', '길음2동', '서교동', '목3동', '목4동', '신정2동', '등촌1동', '화곡2동', '구로4동', '영등포동', '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청림동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', '중앙동', '서초4동', '역삼2동', '방이1동', '명일1동', '성내1동']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7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B8A746-638F-AE42-23ED-2234328D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15" y="255953"/>
            <a:ext cx="3543300" cy="2476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763F94E-8EB0-F9B0-2D6D-06591401FCD6}"/>
              </a:ext>
            </a:extLst>
          </p:cNvPr>
          <p:cNvGrpSpPr/>
          <p:nvPr/>
        </p:nvGrpSpPr>
        <p:grpSpPr>
          <a:xfrm>
            <a:off x="10049435" y="1101314"/>
            <a:ext cx="1941980" cy="1413371"/>
            <a:chOff x="2196259" y="299986"/>
            <a:chExt cx="1941980" cy="1413371"/>
          </a:xfrm>
        </p:grpSpPr>
        <p:sp>
          <p:nvSpPr>
            <p:cNvPr id="7" name="액자 6">
              <a:extLst>
                <a:ext uri="{FF2B5EF4-FFF2-40B4-BE49-F238E27FC236}">
                  <a16:creationId xmlns:a16="http://schemas.microsoft.com/office/drawing/2014/main" id="{C52C506C-F32B-38B4-37CE-B632CC4D9CA8}"/>
                </a:ext>
              </a:extLst>
            </p:cNvPr>
            <p:cNvSpPr/>
            <p:nvPr/>
          </p:nvSpPr>
          <p:spPr>
            <a:xfrm>
              <a:off x="2196259" y="619795"/>
              <a:ext cx="1941980" cy="1093562"/>
            </a:xfrm>
            <a:prstGeom prst="frame">
              <a:avLst>
                <a:gd name="adj1" fmla="val 152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02C187-2260-21AD-D17E-2D3E2D96673D}"/>
                </a:ext>
              </a:extLst>
            </p:cNvPr>
            <p:cNvSpPr txBox="1"/>
            <p:nvPr/>
          </p:nvSpPr>
          <p:spPr>
            <a:xfrm>
              <a:off x="2538082" y="299986"/>
              <a:ext cx="1411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highlight>
                    <a:srgbClr val="FFFF00"/>
                  </a:highlight>
                </a:rPr>
                <a:t>Cluster_1_2</a:t>
              </a:r>
              <a:endParaRPr lang="ko-KR" altLang="en-US" b="1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6307001-9B2F-B48B-00C6-608399D59FD2}"/>
              </a:ext>
            </a:extLst>
          </p:cNvPr>
          <p:cNvSpPr txBox="1"/>
          <p:nvPr/>
        </p:nvSpPr>
        <p:spPr>
          <a:xfrm>
            <a:off x="831273" y="480291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Cluster1 - 1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8F1822-7976-E05A-5DE2-665611F7CAA7}"/>
              </a:ext>
            </a:extLst>
          </p:cNvPr>
          <p:cNvSpPr txBox="1"/>
          <p:nvPr/>
        </p:nvSpPr>
        <p:spPr>
          <a:xfrm>
            <a:off x="3533411" y="45097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426</a:t>
            </a:r>
            <a:r>
              <a:rPr lang="ko-KR" altLang="en-US" b="1" dirty="0"/>
              <a:t>개 </a:t>
            </a:r>
            <a:r>
              <a:rPr lang="en-US" altLang="ko-KR" b="1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D5B0A9-5511-4868-264C-0BA7DC2D24F0}"/>
              </a:ext>
            </a:extLst>
          </p:cNvPr>
          <p:cNvSpPr txBox="1"/>
          <p:nvPr/>
        </p:nvSpPr>
        <p:spPr>
          <a:xfrm>
            <a:off x="7481807" y="2732453"/>
            <a:ext cx="4174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카풰어링</a:t>
            </a:r>
            <a:r>
              <a:rPr lang="en-US" altLang="ko-KR" dirty="0"/>
              <a:t>, </a:t>
            </a:r>
            <a:r>
              <a:rPr lang="ko-KR" altLang="en-US" dirty="0"/>
              <a:t>동물병원</a:t>
            </a:r>
            <a:r>
              <a:rPr lang="en-US" altLang="ko-KR" dirty="0"/>
              <a:t>, </a:t>
            </a:r>
            <a:r>
              <a:rPr lang="ko-KR" altLang="en-US" dirty="0"/>
              <a:t>헬스</a:t>
            </a:r>
            <a:r>
              <a:rPr lang="en-US" altLang="ko-KR" dirty="0"/>
              <a:t>, </a:t>
            </a:r>
            <a:r>
              <a:rPr lang="ko-KR" altLang="en-US" dirty="0"/>
              <a:t>골프</a:t>
            </a:r>
            <a:r>
              <a:rPr lang="en-US" altLang="ko-KR" dirty="0"/>
              <a:t>, </a:t>
            </a:r>
            <a:r>
              <a:rPr lang="ko-KR" altLang="en-US" dirty="0"/>
              <a:t>스타벅스</a:t>
            </a:r>
            <a:r>
              <a:rPr lang="en-US" altLang="ko-KR" dirty="0"/>
              <a:t>, </a:t>
            </a:r>
            <a:r>
              <a:rPr lang="ko-KR" altLang="en-US" dirty="0"/>
              <a:t>맥도날드</a:t>
            </a:r>
            <a:r>
              <a:rPr lang="en-US" altLang="ko-KR" dirty="0"/>
              <a:t>, </a:t>
            </a:r>
            <a:r>
              <a:rPr lang="ko-KR" altLang="en-US" dirty="0" err="1"/>
              <a:t>코리빙</a:t>
            </a:r>
            <a:r>
              <a:rPr lang="en-US" altLang="ko-KR" dirty="0"/>
              <a:t>, </a:t>
            </a:r>
            <a:r>
              <a:rPr lang="ko-KR" altLang="en-US" dirty="0"/>
              <a:t>채식</a:t>
            </a:r>
            <a:r>
              <a:rPr lang="en-US" altLang="ko-KR" dirty="0"/>
              <a:t>, </a:t>
            </a:r>
            <a:r>
              <a:rPr lang="ko-KR" altLang="en-US" dirty="0"/>
              <a:t>교육</a:t>
            </a:r>
            <a:r>
              <a:rPr lang="en-US" altLang="ko-KR" dirty="0"/>
              <a:t>, </a:t>
            </a:r>
            <a:r>
              <a:rPr lang="ko-KR" altLang="en-US" dirty="0"/>
              <a:t>치안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편의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0000"/>
                </a:solidFill>
              </a:rPr>
              <a:t>교육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치안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건강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편의시설 이 매우 높음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268D6C9-2474-28AC-3C70-FA3AFC2E5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842" y="1052945"/>
            <a:ext cx="3264531" cy="54788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14:cNvPr>
              <p14:cNvContentPartPr/>
              <p14:nvPr/>
            </p14:nvContentPartPr>
            <p14:xfrm>
              <a:off x="2521120" y="1559575"/>
              <a:ext cx="538200" cy="1944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2A5485CE-DA3D-E8E3-7286-D98CD11AA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7480" y="1451935"/>
                <a:ext cx="645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14:cNvPr>
              <p14:cNvContentPartPr/>
              <p14:nvPr/>
            </p14:nvContentPartPr>
            <p14:xfrm>
              <a:off x="2548840" y="2806255"/>
              <a:ext cx="516600" cy="2016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9D495731-6D18-8F29-0007-F778711351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40" y="2698255"/>
                <a:ext cx="6242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14:cNvPr>
              <p14:cNvContentPartPr/>
              <p14:nvPr/>
            </p14:nvContentPartPr>
            <p14:xfrm>
              <a:off x="2521120" y="3038455"/>
              <a:ext cx="473760" cy="3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B1E9E319-3C65-D409-6D70-642AA51E53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7480" y="2930815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14:cNvPr>
              <p14:cNvContentPartPr/>
              <p14:nvPr/>
            </p14:nvContentPartPr>
            <p14:xfrm>
              <a:off x="2548840" y="3305935"/>
              <a:ext cx="494640" cy="1044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45F514AF-304E-42AA-EC67-1061507851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4840" y="3198295"/>
                <a:ext cx="60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14:cNvPr>
              <p14:cNvContentPartPr/>
              <p14:nvPr/>
            </p14:nvContentPartPr>
            <p14:xfrm>
              <a:off x="2553520" y="3573055"/>
              <a:ext cx="463680" cy="2016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DCAA1752-B1EF-0074-0831-9D409C50A7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880" y="3465055"/>
                <a:ext cx="5713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14:cNvPr>
              <p14:cNvContentPartPr/>
              <p14:nvPr/>
            </p14:nvContentPartPr>
            <p14:xfrm>
              <a:off x="2576560" y="4330495"/>
              <a:ext cx="407160" cy="104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BBB9F582-AD65-0530-5F5C-E44361C193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920" y="4222855"/>
                <a:ext cx="5148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14:cNvPr>
              <p14:cNvContentPartPr/>
              <p14:nvPr/>
            </p14:nvContentPartPr>
            <p14:xfrm>
              <a:off x="2623000" y="4780495"/>
              <a:ext cx="413280" cy="396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8FAD5787-39E8-AAA4-6666-C605F63FC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000" y="4672495"/>
                <a:ext cx="520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14:cNvPr>
              <p14:cNvContentPartPr/>
              <p14:nvPr/>
            </p14:nvContentPartPr>
            <p14:xfrm>
              <a:off x="2567560" y="5070295"/>
              <a:ext cx="502200" cy="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18E44335-2FA0-806F-AD38-F602B0A235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13560" y="4962295"/>
                <a:ext cx="609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14:cNvPr>
              <p14:cNvContentPartPr/>
              <p14:nvPr/>
            </p14:nvContentPartPr>
            <p14:xfrm>
              <a:off x="2539480" y="5874175"/>
              <a:ext cx="480600" cy="104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CF8B24C1-84BE-5583-74C9-69E16CF551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840" y="5766175"/>
                <a:ext cx="588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14:cNvPr>
              <p14:cNvContentPartPr/>
              <p14:nvPr/>
            </p14:nvContentPartPr>
            <p14:xfrm>
              <a:off x="2488000" y="6189895"/>
              <a:ext cx="539280" cy="2592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271585A0-A3D9-36F1-27A8-43B412582B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4000" y="6082255"/>
                <a:ext cx="6469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14:cNvPr>
              <p14:cNvContentPartPr/>
              <p14:nvPr/>
            </p14:nvContentPartPr>
            <p14:xfrm>
              <a:off x="2530480" y="6428215"/>
              <a:ext cx="43164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B8DFC31F-E593-9F37-8330-7CBD7D938A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6480" y="6320215"/>
                <a:ext cx="53928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Rectangle 4">
            <a:extLst>
              <a:ext uri="{FF2B5EF4-FFF2-40B4-BE49-F238E27FC236}">
                <a16:creationId xmlns:a16="http://schemas.microsoft.com/office/drawing/2014/main" id="{A0CBC3BB-75E5-F7D0-833C-53CCA4393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03" y="9493096"/>
            <a:ext cx="38330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14:cNvPr>
              <p14:cNvContentPartPr/>
              <p14:nvPr/>
            </p14:nvContentPartPr>
            <p14:xfrm>
              <a:off x="1246720" y="1615869"/>
              <a:ext cx="1014480" cy="651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46DDA6E5-28DB-223F-AFCD-FC00A3C4B3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92720" y="1507869"/>
                <a:ext cx="1122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14:cNvPr>
              <p14:cNvContentPartPr/>
              <p14:nvPr/>
            </p14:nvContentPartPr>
            <p14:xfrm>
              <a:off x="1320520" y="1947789"/>
              <a:ext cx="959040" cy="288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5C27C6-AF8C-A0C3-1C4D-40E6AC4A2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6520" y="1839789"/>
                <a:ext cx="1066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14:cNvPr>
              <p14:cNvContentPartPr/>
              <p14:nvPr/>
            </p14:nvContentPartPr>
            <p14:xfrm>
              <a:off x="1422040" y="2206269"/>
              <a:ext cx="789840" cy="38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AE80C2D-B8F2-8785-7418-F971598DA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68400" y="2098269"/>
                <a:ext cx="897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14:cNvPr>
              <p14:cNvContentPartPr/>
              <p14:nvPr/>
            </p14:nvContentPartPr>
            <p14:xfrm>
              <a:off x="1652800" y="2499309"/>
              <a:ext cx="570600" cy="313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6739BCD-25E5-3726-F8F6-B2FCC6C4B3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9160" y="2391309"/>
                <a:ext cx="678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14:cNvPr>
              <p14:cNvContentPartPr/>
              <p14:nvPr/>
            </p14:nvContentPartPr>
            <p14:xfrm>
              <a:off x="1725160" y="2750949"/>
              <a:ext cx="443520" cy="104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879920F-BF09-9E2A-E6E0-AD7D5EFFF7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1160" y="2643309"/>
                <a:ext cx="551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14:cNvPr>
              <p14:cNvContentPartPr/>
              <p14:nvPr/>
            </p14:nvContentPartPr>
            <p14:xfrm>
              <a:off x="1615720" y="2926629"/>
              <a:ext cx="593280" cy="381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A465DCF-3FEA-155C-8432-08CF2584A69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62080" y="2818989"/>
                <a:ext cx="7009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14:cNvPr>
              <p14:cNvContentPartPr/>
              <p14:nvPr/>
            </p14:nvContentPartPr>
            <p14:xfrm>
              <a:off x="829840" y="3706029"/>
              <a:ext cx="1423800" cy="435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D9FF202-8E88-BC06-58E6-249E602E51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840" y="3598389"/>
                <a:ext cx="15314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14:cNvPr>
              <p14:cNvContentPartPr/>
              <p14:nvPr/>
            </p14:nvContentPartPr>
            <p14:xfrm>
              <a:off x="1551280" y="4451229"/>
              <a:ext cx="645120" cy="561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DBC38095-98B1-48A2-4299-DC9E385E34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97280" y="4343229"/>
                <a:ext cx="752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14:cNvPr>
              <p14:cNvContentPartPr/>
              <p14:nvPr/>
            </p14:nvContentPartPr>
            <p14:xfrm>
              <a:off x="2002360" y="5272749"/>
              <a:ext cx="288000" cy="104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5A920580-6255-C7D5-D8A2-689EDD072E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8360" y="5165109"/>
                <a:ext cx="395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14:cNvPr>
              <p14:cNvContentPartPr/>
              <p14:nvPr/>
            </p14:nvContentPartPr>
            <p14:xfrm>
              <a:off x="2077960" y="5586309"/>
              <a:ext cx="170280" cy="295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5D668FDD-764C-E055-F56A-99233C6008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23960" y="5478669"/>
                <a:ext cx="2779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14:cNvPr>
              <p14:cNvContentPartPr/>
              <p14:nvPr/>
            </p14:nvContentPartPr>
            <p14:xfrm>
              <a:off x="2321301" y="4544993"/>
              <a:ext cx="66276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0B6F680-1A4F-F50F-6C2B-1F357CA42A8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67661" y="4436993"/>
                <a:ext cx="7704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6ADC4E61-EF1B-5510-51C2-25C5773EF23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29358" y="278123"/>
            <a:ext cx="1095375" cy="1143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14:cNvPr>
              <p14:cNvContentPartPr/>
              <p14:nvPr/>
            </p14:nvContentPartPr>
            <p14:xfrm>
              <a:off x="1505901" y="1519913"/>
              <a:ext cx="544680" cy="2196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71B7DEA5-6F69-3123-FEBD-57D28C7515D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51901" y="1412273"/>
                <a:ext cx="65232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14:cNvPr>
              <p14:cNvContentPartPr/>
              <p14:nvPr/>
            </p14:nvContentPartPr>
            <p14:xfrm>
              <a:off x="1403301" y="1720073"/>
              <a:ext cx="586080" cy="9972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61486F6F-470A-0CE5-414E-DA194301D84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49661" y="1612433"/>
                <a:ext cx="6937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14:cNvPr>
              <p14:cNvContentPartPr/>
              <p14:nvPr/>
            </p14:nvContentPartPr>
            <p14:xfrm>
              <a:off x="1496901" y="2043713"/>
              <a:ext cx="57096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4EB3F2E4-E5D8-8F5E-815E-1C9AFCEE996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42901" y="1935713"/>
                <a:ext cx="678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14:cNvPr>
              <p14:cNvContentPartPr/>
              <p14:nvPr/>
            </p14:nvContentPartPr>
            <p14:xfrm>
              <a:off x="1658181" y="2518913"/>
              <a:ext cx="54036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A7B64688-D76E-B469-4E83-649D698AF1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04541" y="2410913"/>
                <a:ext cx="64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14:cNvPr>
              <p14:cNvContentPartPr/>
              <p14:nvPr/>
            </p14:nvContentPartPr>
            <p14:xfrm>
              <a:off x="1568541" y="2759753"/>
              <a:ext cx="654480" cy="370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9E0D3C43-FBC8-06A3-1517-686AEA8EF62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14541" y="2652113"/>
                <a:ext cx="762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14:cNvPr>
              <p14:cNvContentPartPr/>
              <p14:nvPr/>
            </p14:nvContentPartPr>
            <p14:xfrm>
              <a:off x="914061" y="3791873"/>
              <a:ext cx="1334520" cy="936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FB077F5-8B10-F0E8-F76D-537B8E9D8C8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60421" y="3684233"/>
                <a:ext cx="14421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14:cNvPr>
              <p14:cNvContentPartPr/>
              <p14:nvPr/>
            </p14:nvContentPartPr>
            <p14:xfrm>
              <a:off x="1380261" y="4562633"/>
              <a:ext cx="75168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285C57B-89E2-CB18-9398-A6032FA0F2F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326621" y="4454993"/>
                <a:ext cx="859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14:cNvPr>
              <p14:cNvContentPartPr/>
              <p14:nvPr/>
            </p14:nvContentPartPr>
            <p14:xfrm>
              <a:off x="1658181" y="4813913"/>
              <a:ext cx="411120" cy="36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511311C4-0DF3-2603-E7FE-A825946A74C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04541" y="4705913"/>
                <a:ext cx="518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14:cNvPr>
              <p14:cNvContentPartPr/>
              <p14:nvPr/>
            </p14:nvContentPartPr>
            <p14:xfrm>
              <a:off x="2057781" y="5266793"/>
              <a:ext cx="213120" cy="493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91B948A-FA9D-E432-1714-1C5858B89FB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04141" y="5159153"/>
                <a:ext cx="3207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14:cNvPr>
              <p14:cNvContentPartPr/>
              <p14:nvPr/>
            </p14:nvContentPartPr>
            <p14:xfrm>
              <a:off x="2052381" y="5575673"/>
              <a:ext cx="202680" cy="972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09ED6D40-C5B5-7BA9-C787-48474737EAD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998741" y="5468033"/>
                <a:ext cx="310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14:cNvPr>
              <p14:cNvContentPartPr/>
              <p14:nvPr/>
            </p14:nvContentPartPr>
            <p14:xfrm>
              <a:off x="1998741" y="6173993"/>
              <a:ext cx="204840" cy="385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D227506D-FF3D-973B-8741-C3F6A08ED7E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944741" y="6066353"/>
                <a:ext cx="31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14:cNvPr>
              <p14:cNvContentPartPr/>
              <p14:nvPr/>
            </p14:nvContentPartPr>
            <p14:xfrm>
              <a:off x="1837461" y="6337793"/>
              <a:ext cx="601560" cy="396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2C44102-C0FB-0E95-2B4C-18FE1C26B1E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83461" y="6229793"/>
                <a:ext cx="709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14:cNvPr>
              <p14:cNvContentPartPr/>
              <p14:nvPr/>
            </p14:nvContentPartPr>
            <p14:xfrm>
              <a:off x="2491581" y="1532873"/>
              <a:ext cx="47700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664440F-E078-4E66-7703-D6BF8D39DF8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437941" y="1424873"/>
                <a:ext cx="584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14:cNvPr>
              <p14:cNvContentPartPr/>
              <p14:nvPr/>
            </p14:nvContentPartPr>
            <p14:xfrm>
              <a:off x="2473941" y="1810793"/>
              <a:ext cx="483480" cy="39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192727C-2F2B-A868-7889-A801391184D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19941" y="1702793"/>
                <a:ext cx="591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14:cNvPr>
              <p14:cNvContentPartPr/>
              <p14:nvPr/>
            </p14:nvContentPartPr>
            <p14:xfrm>
              <a:off x="2545581" y="2034713"/>
              <a:ext cx="437040" cy="144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A1FEB86-A8E9-2123-6B58-7F959C544EF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491581" y="1926713"/>
                <a:ext cx="544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14:cNvPr>
              <p14:cNvContentPartPr/>
              <p14:nvPr/>
            </p14:nvContentPartPr>
            <p14:xfrm>
              <a:off x="2464941" y="2356193"/>
              <a:ext cx="421200" cy="194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DA6F3FDF-714B-A260-3D2E-7FF00913D03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411301" y="2248553"/>
                <a:ext cx="5288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14:cNvPr>
              <p14:cNvContentPartPr/>
              <p14:nvPr/>
            </p14:nvContentPartPr>
            <p14:xfrm>
              <a:off x="2456301" y="2572553"/>
              <a:ext cx="503280" cy="370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6E06151-0143-F582-C955-498E276B46B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402301" y="2464553"/>
                <a:ext cx="610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14:cNvPr>
              <p14:cNvContentPartPr/>
              <p14:nvPr/>
            </p14:nvContentPartPr>
            <p14:xfrm>
              <a:off x="2402301" y="2813753"/>
              <a:ext cx="568800" cy="108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D873602-958B-FAAC-C02F-D1FFB2FC8A7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48661" y="2705753"/>
                <a:ext cx="676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14:cNvPr>
              <p14:cNvContentPartPr/>
              <p14:nvPr/>
            </p14:nvContentPartPr>
            <p14:xfrm>
              <a:off x="2482941" y="3008153"/>
              <a:ext cx="501480" cy="4896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7E78B9F-6627-7F0C-8170-8D688B67519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28941" y="2900153"/>
                <a:ext cx="6091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14:cNvPr>
              <p14:cNvContentPartPr/>
              <p14:nvPr/>
            </p14:nvContentPartPr>
            <p14:xfrm>
              <a:off x="2482941" y="3316313"/>
              <a:ext cx="448200" cy="18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467C657B-1774-0870-C4FA-556AAD7E95F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428941" y="3208673"/>
                <a:ext cx="5558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14:cNvPr>
              <p14:cNvContentPartPr/>
              <p14:nvPr/>
            </p14:nvContentPartPr>
            <p14:xfrm>
              <a:off x="2545581" y="3549593"/>
              <a:ext cx="356040" cy="36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74B280B5-079F-6B76-907E-4B6E675AA93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491581" y="3441953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14:cNvPr>
              <p14:cNvContentPartPr/>
              <p14:nvPr/>
            </p14:nvContentPartPr>
            <p14:xfrm>
              <a:off x="2473941" y="4293713"/>
              <a:ext cx="551880" cy="4536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99CEF2FD-D87C-5B0E-C0ED-4F7D0CD2664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419941" y="4186073"/>
                <a:ext cx="659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14:cNvPr>
              <p14:cNvContentPartPr/>
              <p14:nvPr/>
            </p14:nvContentPartPr>
            <p14:xfrm>
              <a:off x="2339301" y="4550393"/>
              <a:ext cx="665280" cy="3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91367BF6-1312-347F-963D-5EC4BAC85A8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85301" y="4442393"/>
                <a:ext cx="772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14:cNvPr>
              <p14:cNvContentPartPr/>
              <p14:nvPr/>
            </p14:nvContentPartPr>
            <p14:xfrm>
              <a:off x="2500581" y="4826153"/>
              <a:ext cx="403920" cy="1512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1EBEF833-827B-C11C-50FD-BFDACAA94DA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446941" y="4718513"/>
                <a:ext cx="511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14:cNvPr>
              <p14:cNvContentPartPr/>
              <p14:nvPr/>
            </p14:nvContentPartPr>
            <p14:xfrm>
              <a:off x="2473941" y="5298113"/>
              <a:ext cx="443880" cy="3672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167241C1-BC83-7917-E652-F029040C43A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19941" y="5190113"/>
                <a:ext cx="5515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14:cNvPr>
              <p14:cNvContentPartPr/>
              <p14:nvPr/>
            </p14:nvContentPartPr>
            <p14:xfrm>
              <a:off x="2411301" y="5595113"/>
              <a:ext cx="406800" cy="2592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14CCF832-0D62-B0CA-EB6C-9E660AC9696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357301" y="5487473"/>
                <a:ext cx="514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14:cNvPr>
              <p14:cNvContentPartPr/>
              <p14:nvPr/>
            </p14:nvContentPartPr>
            <p14:xfrm>
              <a:off x="2572581" y="5808593"/>
              <a:ext cx="395280" cy="1836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83AF2F84-1C9F-C8C8-9C98-D757D6A1CBA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518941" y="5700953"/>
                <a:ext cx="5029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14:cNvPr>
              <p14:cNvContentPartPr/>
              <p14:nvPr/>
            </p14:nvContentPartPr>
            <p14:xfrm>
              <a:off x="2464941" y="6122513"/>
              <a:ext cx="349920" cy="36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9B262114-CAE7-7749-5E5F-280F54B3B6B1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11301" y="6014873"/>
                <a:ext cx="45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14:cNvPr>
              <p14:cNvContentPartPr/>
              <p14:nvPr/>
            </p14:nvContentPartPr>
            <p14:xfrm>
              <a:off x="2509941" y="6418073"/>
              <a:ext cx="372240" cy="10080"/>
            </p14:xfrm>
          </p:contentPart>
        </mc:Choice>
        <mc:Fallback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A1ACEB77-1137-474E-14AF-9BA2E242990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455941" y="6310433"/>
                <a:ext cx="479880" cy="22572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492AEAA3-4E49-0288-4232-A3F52FACC79D}"/>
              </a:ext>
            </a:extLst>
          </p:cNvPr>
          <p:cNvPicPr>
            <a:picLocks noChangeAspect="1"/>
          </p:cNvPicPr>
          <p:nvPr/>
        </p:nvPicPr>
        <p:blipFill>
          <a:blip r:embed="rId107"/>
          <a:stretch>
            <a:fillRect/>
          </a:stretch>
        </p:blipFill>
        <p:spPr>
          <a:xfrm>
            <a:off x="829840" y="1052945"/>
            <a:ext cx="2343150" cy="544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14:cNvPr>
              <p14:cNvContentPartPr/>
              <p14:nvPr/>
            </p14:nvContentPartPr>
            <p14:xfrm>
              <a:off x="2500581" y="1451153"/>
              <a:ext cx="509760" cy="370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2C2EA8FB-5322-5B01-ABF8-9D5B9A79B67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446941" y="1343153"/>
                <a:ext cx="617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14:cNvPr>
              <p14:cNvContentPartPr/>
              <p14:nvPr/>
            </p14:nvContentPartPr>
            <p14:xfrm>
              <a:off x="2500581" y="1953713"/>
              <a:ext cx="589320" cy="2952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10AE8535-7D66-B780-F29A-4B3EDD235A8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46941" y="1845713"/>
                <a:ext cx="696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14:cNvPr>
              <p14:cNvContentPartPr/>
              <p14:nvPr/>
            </p14:nvContentPartPr>
            <p14:xfrm>
              <a:off x="2411301" y="2733113"/>
              <a:ext cx="664200" cy="100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93A84B83-9BE4-5F23-B073-2B11FB8265F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57301" y="2625473"/>
                <a:ext cx="7718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14:cNvPr>
              <p14:cNvContentPartPr/>
              <p14:nvPr/>
            </p14:nvContentPartPr>
            <p14:xfrm>
              <a:off x="2348661" y="2945513"/>
              <a:ext cx="619920" cy="12600"/>
            </p14:xfrm>
          </p:contentPart>
        </mc:Choice>
        <mc:Fallback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B5639D08-D8B7-1D22-90FE-3CAE526DBCA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94661" y="2837873"/>
                <a:ext cx="7275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14:cNvPr>
              <p14:cNvContentPartPr/>
              <p14:nvPr/>
            </p14:nvContentPartPr>
            <p14:xfrm>
              <a:off x="2527581" y="3227033"/>
              <a:ext cx="345600" cy="360"/>
            </p14:xfrm>
          </p:contentPart>
        </mc:Choice>
        <mc:Fallback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0CFDEEE1-9B7A-D0D2-2BA7-96CEA7F911C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73941" y="3119033"/>
                <a:ext cx="453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14:cNvPr>
              <p14:cNvContentPartPr/>
              <p14:nvPr/>
            </p14:nvContentPartPr>
            <p14:xfrm>
              <a:off x="2904141" y="3235313"/>
              <a:ext cx="142200" cy="9720"/>
            </p14:xfrm>
          </p:contentPart>
        </mc:Choice>
        <mc:Fallback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866D571-1EAE-87F9-B0EF-08B115F6FBD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50501" y="3127673"/>
                <a:ext cx="2498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14:cNvPr>
              <p14:cNvContentPartPr/>
              <p14:nvPr/>
            </p14:nvContentPartPr>
            <p14:xfrm>
              <a:off x="2509941" y="3495953"/>
              <a:ext cx="474480" cy="36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B176F63B-6107-0AE7-7221-43B881BD13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5941" y="3387953"/>
                <a:ext cx="582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14:cNvPr>
              <p14:cNvContentPartPr/>
              <p14:nvPr/>
            </p14:nvContentPartPr>
            <p14:xfrm>
              <a:off x="2554581" y="4203353"/>
              <a:ext cx="758880" cy="37080"/>
            </p14:xfrm>
          </p:contentPart>
        </mc:Choice>
        <mc:Fallback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BAEB5EB9-8AF2-41D4-A93A-F31576F4EC6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500581" y="4095713"/>
                <a:ext cx="8665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14:cNvPr>
              <p14:cNvContentPartPr/>
              <p14:nvPr/>
            </p14:nvContentPartPr>
            <p14:xfrm>
              <a:off x="2339301" y="4463993"/>
              <a:ext cx="706680" cy="36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9DD48335-1364-CDEC-824E-52C7EF948095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285301" y="4356353"/>
                <a:ext cx="814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14:cNvPr>
              <p14:cNvContentPartPr/>
              <p14:nvPr/>
            </p14:nvContentPartPr>
            <p14:xfrm>
              <a:off x="2540901" y="4730753"/>
              <a:ext cx="462240" cy="38880"/>
            </p14:xfrm>
          </p:contentPart>
        </mc:Choice>
        <mc:Fallback>
          <p:pic>
            <p:nvPicPr>
              <p:cNvPr id="76" name="잉크 75">
                <a:extLst>
                  <a:ext uri="{FF2B5EF4-FFF2-40B4-BE49-F238E27FC236}">
                    <a16:creationId xmlns:a16="http://schemas.microsoft.com/office/drawing/2014/main" id="{492D075C-70D0-A370-F7E1-C71FDB13019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2486901" y="4622753"/>
                <a:ext cx="569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14:cNvPr>
              <p14:cNvContentPartPr/>
              <p14:nvPr/>
            </p14:nvContentPartPr>
            <p14:xfrm>
              <a:off x="2446941" y="5279393"/>
              <a:ext cx="520920" cy="9720"/>
            </p14:xfrm>
          </p:contentPart>
        </mc:Choice>
        <mc:Fallback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0718215B-5572-7DCD-9342-A09381B4589C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392941" y="5171393"/>
                <a:ext cx="628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14:cNvPr>
              <p14:cNvContentPartPr/>
              <p14:nvPr/>
            </p14:nvContentPartPr>
            <p14:xfrm>
              <a:off x="2464221" y="5742713"/>
              <a:ext cx="410400" cy="12600"/>
            </p14:xfrm>
          </p:contentPart>
        </mc:Choice>
        <mc:Fallback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079F30-193F-001B-C074-5BF26B4DDBD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410221" y="5634713"/>
                <a:ext cx="5180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14:cNvPr>
              <p14:cNvContentPartPr/>
              <p14:nvPr/>
            </p14:nvContentPartPr>
            <p14:xfrm>
              <a:off x="2446941" y="5997233"/>
              <a:ext cx="473760" cy="360"/>
            </p14:xfrm>
          </p:contentPart>
        </mc:Choice>
        <mc:Fallback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7247B9DB-CA29-B0F3-F4EC-FB39ADDA26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2941" y="5889233"/>
                <a:ext cx="581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14:cNvPr>
              <p14:cNvContentPartPr/>
              <p14:nvPr/>
            </p14:nvContentPartPr>
            <p14:xfrm>
              <a:off x="2500581" y="6283433"/>
              <a:ext cx="493560" cy="10080"/>
            </p14:xfrm>
          </p:contentPart>
        </mc:Choice>
        <mc:Fallback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01E5ECC2-D451-0D08-7ACE-5965A8E6A03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446941" y="6175433"/>
                <a:ext cx="60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14:cNvPr>
              <p14:cNvContentPartPr/>
              <p14:nvPr/>
            </p14:nvContentPartPr>
            <p14:xfrm>
              <a:off x="8812101" y="3218033"/>
              <a:ext cx="360" cy="360"/>
            </p14:xfrm>
          </p:contentPart>
        </mc:Choice>
        <mc:Fallback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0CC92AE1-0B3E-68FE-F952-FD3578141D2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758101" y="3110033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Rectangle 1">
            <a:extLst>
              <a:ext uri="{FF2B5EF4-FFF2-40B4-BE49-F238E27FC236}">
                <a16:creationId xmlns:a16="http://schemas.microsoft.com/office/drawing/2014/main" id="{2835014C-D33B-315B-2D65-01C4B8450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222" y="4562231"/>
            <a:ext cx="4634393" cy="15388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'명동', '용강동', '서초1동', '서초2동', '방배본동', '방배1동', '신사동', '논현1동', '논현2동', '청담동', '삼성2동', '대치1동', '대치4동', '역삼1동', '일원2동', '송파1동', '송파2동', '삼전동', '문정1동', '잠실7동'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46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2163</Words>
  <Application>Microsoft Office PowerPoint</Application>
  <PresentationFormat>와이드스크린</PresentationFormat>
  <Paragraphs>88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 Unicode MS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심정림</dc:creator>
  <cp:lastModifiedBy>심정림</cp:lastModifiedBy>
  <cp:revision>81</cp:revision>
  <dcterms:created xsi:type="dcterms:W3CDTF">2022-11-02T04:47:53Z</dcterms:created>
  <dcterms:modified xsi:type="dcterms:W3CDTF">2022-11-04T07:45:31Z</dcterms:modified>
</cp:coreProperties>
</file>